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647" r:id="rId2"/>
    <p:sldId id="648" r:id="rId3"/>
    <p:sldId id="649" r:id="rId4"/>
    <p:sldId id="650" r:id="rId5"/>
    <p:sldId id="652" r:id="rId6"/>
    <p:sldId id="651" r:id="rId7"/>
    <p:sldId id="61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FFF66"/>
    <a:srgbClr val="FFFF33"/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0" d="100"/>
          <a:sy n="80" d="100"/>
        </p:scale>
        <p:origin x="11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D974F-7B9E-4C3F-846E-6367318A73D9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FADBE-9DD0-496C-AF80-7DA9A9FFF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cyclopedia.com/doc/1E1-Aztec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encyclopedia.com/doc/1E1-Maya.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7984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El tamaño de México es de quinientos setenta y tres millas cuadradas</a:t>
            </a:r>
          </a:p>
        </p:txBody>
      </p:sp>
    </p:spTree>
    <p:extLst>
      <p:ext uri="{BB962C8B-B14F-4D97-AF65-F5344CB8AC3E}">
        <p14:creationId xmlns:p14="http://schemas.microsoft.com/office/powerpoint/2010/main" val="1364747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La población es de ocho punto ocho millones de personas.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Algunos ejemplos de trabajos son los mineros, </a:t>
            </a:r>
            <a:r>
              <a:rPr lang="en" sz="1200">
                <a:latin typeface="Average"/>
                <a:ea typeface="Average"/>
                <a:cs typeface="Average"/>
                <a:sym typeface="Average"/>
              </a:rPr>
              <a:t>Técnicos, y representantes de ventas</a:t>
            </a:r>
          </a:p>
        </p:txBody>
      </p:sp>
    </p:spTree>
    <p:extLst>
      <p:ext uri="{BB962C8B-B14F-4D97-AF65-F5344CB8AC3E}">
        <p14:creationId xmlns:p14="http://schemas.microsoft.com/office/powerpoint/2010/main" val="688607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petroleum, silver, and copper. --- Algunos recursos naturales de la ciudad de México son: petróleo, plata y cobre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mountains, volcanoes, lowlands --- Ciudad de México está rodeada por tres lados por montañas y volcanes. También incluye muchas tierras bajas. 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 El clima es frío y seco.</a:t>
            </a:r>
          </a:p>
        </p:txBody>
      </p:sp>
    </p:spTree>
    <p:extLst>
      <p:ext uri="{BB962C8B-B14F-4D97-AF65-F5344CB8AC3E}">
        <p14:creationId xmlns:p14="http://schemas.microsoft.com/office/powerpoint/2010/main" val="2849095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200">
              <a:latin typeface="Average"/>
              <a:ea typeface="Average"/>
              <a:cs typeface="Average"/>
              <a:sym typeface="Average"/>
            </a:endParaRPr>
          </a:p>
        </p:txBody>
      </p:sp>
    </p:spTree>
    <p:extLst>
      <p:ext uri="{BB962C8B-B14F-4D97-AF65-F5344CB8AC3E}">
        <p14:creationId xmlns:p14="http://schemas.microsoft.com/office/powerpoint/2010/main" val="1219155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</a:t>
            </a:r>
            <a:r>
              <a:rPr lang="en">
                <a:hlinkClick r:id="rId3"/>
              </a:rPr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Aztec</a:t>
            </a:r>
            <a:r>
              <a:rPr lang="en"/>
              <a:t>, the</a:t>
            </a:r>
            <a:r>
              <a:rPr lang="en">
                <a:hlinkClick r:id="rId4"/>
              </a:rPr>
              <a:t> </a:t>
            </a:r>
            <a:r>
              <a:rPr lang="en" u="sng">
                <a:solidFill>
                  <a:schemeClr val="hlink"/>
                </a:solidFill>
                <a:hlinkClick r:id="rId4"/>
              </a:rPr>
              <a:t>Maya</a:t>
            </a:r>
            <a:r>
              <a:rPr lang="en"/>
              <a:t>, and other native cultures --- Arquitectura mexicana fue inspirado por los aztecas , los mayas y los europeos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En la cuidad, ejemplos de la arquitectura son catedrales, monmentos, y museos. </a:t>
            </a:r>
          </a:p>
        </p:txBody>
      </p:sp>
    </p:spTree>
    <p:extLst>
      <p:ext uri="{BB962C8B-B14F-4D97-AF65-F5344CB8AC3E}">
        <p14:creationId xmlns:p14="http://schemas.microsoft.com/office/powerpoint/2010/main" val="3061790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0AAD-E7DE-47AD-ADB6-F70D7CC5C95F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A970-6D9C-41EB-B8B4-C0CD1CF97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0AAD-E7DE-47AD-ADB6-F70D7CC5C95F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A970-6D9C-41EB-B8B4-C0CD1CF97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0AAD-E7DE-47AD-ADB6-F70D7CC5C95F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A970-6D9C-41EB-B8B4-C0CD1CF97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1" y="593367"/>
            <a:ext cx="8520599" cy="763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1" y="1536633"/>
            <a:ext cx="8520599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1" y="6241345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84657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0AAD-E7DE-47AD-ADB6-F70D7CC5C95F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A970-6D9C-41EB-B8B4-C0CD1CF97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0AAD-E7DE-47AD-ADB6-F70D7CC5C95F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A970-6D9C-41EB-B8B4-C0CD1CF97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0AAD-E7DE-47AD-ADB6-F70D7CC5C95F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A970-6D9C-41EB-B8B4-C0CD1CF97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0AAD-E7DE-47AD-ADB6-F70D7CC5C95F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A970-6D9C-41EB-B8B4-C0CD1CF97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0AAD-E7DE-47AD-ADB6-F70D7CC5C95F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A970-6D9C-41EB-B8B4-C0CD1CF97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0AAD-E7DE-47AD-ADB6-F70D7CC5C95F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A970-6D9C-41EB-B8B4-C0CD1CF97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0AAD-E7DE-47AD-ADB6-F70D7CC5C95F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A970-6D9C-41EB-B8B4-C0CD1CF97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0AAD-E7DE-47AD-ADB6-F70D7CC5C95F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A970-6D9C-41EB-B8B4-C0CD1CF97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70AAD-E7DE-47AD-ADB6-F70D7CC5C95F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DA970-6D9C-41EB-B8B4-C0CD1CF97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webhp?sourceid=chrome-instant&amp;ion=1&amp;espv=2&amp;ie=UTF-8#q=convert%20miles%20to%20k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wordreference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" sz="3700" cap="all" dirty="0" smtClean="0">
                <a:latin typeface="Cooper Std Black" panose="0208090304030B020404" pitchFamily="18" charset="0"/>
              </a:rPr>
              <a:t/>
            </a:r>
            <a:br>
              <a:rPr lang="en" sz="3700" cap="all" dirty="0" smtClean="0">
                <a:latin typeface="Cooper Std Black" panose="0208090304030B020404" pitchFamily="18" charset="0"/>
              </a:rPr>
            </a:br>
            <a:r>
              <a:rPr lang="en" sz="3700" cap="all" dirty="0">
                <a:latin typeface="Cooper Std Black" panose="0208090304030B020404" pitchFamily="18" charset="0"/>
              </a:rPr>
              <a:t/>
            </a:r>
            <a:br>
              <a:rPr lang="en" sz="3700" cap="all" dirty="0">
                <a:latin typeface="Cooper Std Black" panose="0208090304030B020404" pitchFamily="18" charset="0"/>
              </a:rPr>
            </a:br>
            <a:r>
              <a:rPr lang="en" sz="3700" cap="all" dirty="0" smtClean="0">
                <a:latin typeface="Cooper Std Black" panose="0208090304030B020404" pitchFamily="18" charset="0"/>
              </a:rPr>
              <a:t/>
            </a:r>
            <a:br>
              <a:rPr lang="en" sz="3700" cap="all" dirty="0" smtClean="0">
                <a:latin typeface="Cooper Std Black" panose="0208090304030B020404" pitchFamily="18" charset="0"/>
              </a:rPr>
            </a:br>
            <a:r>
              <a:rPr lang="en" sz="3700" cap="all" dirty="0" smtClean="0">
                <a:latin typeface="Cooper Std Black" panose="0208090304030B020404" pitchFamily="18" charset="0"/>
              </a:rPr>
              <a:t>La Ciudad de M</a:t>
            </a:r>
            <a:r>
              <a:rPr lang="en-US" sz="3700" cap="all" dirty="0" err="1" smtClean="0">
                <a:latin typeface="Cooper Std Black" panose="0208090304030B020404" pitchFamily="18" charset="0"/>
              </a:rPr>
              <a:t>éxico</a:t>
            </a:r>
            <a:r>
              <a:rPr lang="en-US" sz="3700" cap="all" dirty="0" smtClean="0">
                <a:latin typeface="Cooper Std Black" panose="0208090304030B020404" pitchFamily="18" charset="0"/>
              </a:rPr>
              <a:t>,  </a:t>
            </a:r>
            <a:r>
              <a:rPr lang="en" sz="3700" cap="all" dirty="0" smtClean="0">
                <a:latin typeface="Cooper Std Black" panose="0208090304030B020404" pitchFamily="18" charset="0"/>
              </a:rPr>
              <a:t>M</a:t>
            </a:r>
            <a:r>
              <a:rPr lang="en-US" sz="3700" cap="all" dirty="0">
                <a:latin typeface="Cooper Std Black" panose="0208090304030B020404" pitchFamily="18" charset="0"/>
              </a:rPr>
              <a:t>é</a:t>
            </a:r>
            <a:r>
              <a:rPr lang="en" sz="3700" cap="all" dirty="0" smtClean="0">
                <a:latin typeface="Cooper Std Black" panose="0208090304030B020404" pitchFamily="18" charset="0"/>
              </a:rPr>
              <a:t>xico</a:t>
            </a:r>
            <a:r>
              <a:rPr lang="en" sz="3700" dirty="0">
                <a:latin typeface="Bauhaus 93" panose="04030905020B02020C02" pitchFamily="82" charset="0"/>
              </a:rPr>
              <a:t/>
            </a:r>
            <a:br>
              <a:rPr lang="en" sz="3700" dirty="0">
                <a:latin typeface="Bauhaus 93" panose="04030905020B02020C02" pitchFamily="82" charset="0"/>
              </a:rPr>
            </a:br>
            <a:r>
              <a:rPr lang="en" sz="5000" dirty="0" smtClean="0">
                <a:latin typeface="Magneto" panose="04030805050802020D02" pitchFamily="82" charset="0"/>
              </a:rPr>
              <a:t/>
            </a:r>
            <a:br>
              <a:rPr lang="en" sz="5000" dirty="0" smtClean="0">
                <a:latin typeface="Magneto" panose="04030805050802020D02" pitchFamily="82" charset="0"/>
              </a:rPr>
            </a:br>
            <a:r>
              <a:rPr lang="en" sz="5000" dirty="0">
                <a:latin typeface="Magneto" panose="04030805050802020D02" pitchFamily="82" charset="0"/>
              </a:rPr>
              <a:t/>
            </a:r>
            <a:br>
              <a:rPr lang="en" sz="5000" dirty="0">
                <a:latin typeface="Magneto" panose="04030805050802020D02" pitchFamily="82" charset="0"/>
              </a:rPr>
            </a:br>
            <a:r>
              <a:rPr lang="en" sz="5000" dirty="0" smtClean="0">
                <a:latin typeface="Magneto" panose="04030805050802020D02" pitchFamily="82" charset="0"/>
              </a:rPr>
              <a:t/>
            </a:r>
            <a:br>
              <a:rPr lang="en" sz="5000" dirty="0" smtClean="0">
                <a:latin typeface="Magneto" panose="04030805050802020D02" pitchFamily="82" charset="0"/>
              </a:rPr>
            </a:br>
            <a:r>
              <a:rPr lang="en" sz="7200" dirty="0">
                <a:latin typeface="Magneto" panose="04030805050802020D02" pitchFamily="82" charset="0"/>
              </a:rPr>
              <a:t/>
            </a:r>
            <a:br>
              <a:rPr lang="en" sz="7200" dirty="0">
                <a:latin typeface="Magneto" panose="04030805050802020D02" pitchFamily="82" charset="0"/>
              </a:rPr>
            </a:br>
            <a:r>
              <a:rPr lang="en" dirty="0" smtClean="0">
                <a:latin typeface="Magneto" panose="04030805050802020D02" pitchFamily="82" charset="0"/>
              </a:rPr>
              <a:t/>
            </a:r>
            <a:br>
              <a:rPr lang="en" dirty="0" smtClean="0">
                <a:latin typeface="Magneto" panose="04030805050802020D02" pitchFamily="82" charset="0"/>
              </a:rPr>
            </a:br>
            <a:r>
              <a:rPr lang="en" dirty="0" smtClean="0">
                <a:latin typeface="Magneto" panose="04030805050802020D02" pitchFamily="82" charset="0"/>
              </a:rPr>
              <a:t/>
            </a:r>
            <a:br>
              <a:rPr lang="en" dirty="0" smtClean="0">
                <a:latin typeface="Magneto" panose="04030805050802020D02" pitchFamily="82" charset="0"/>
              </a:rPr>
            </a:br>
            <a:r>
              <a:rPr lang="en" dirty="0">
                <a:latin typeface="Magneto" panose="04030805050802020D02" pitchFamily="82" charset="0"/>
              </a:rPr>
              <a:t/>
            </a:r>
            <a:br>
              <a:rPr lang="en" dirty="0">
                <a:latin typeface="Magneto" panose="04030805050802020D02" pitchFamily="82" charset="0"/>
              </a:rPr>
            </a:br>
            <a:r>
              <a:rPr lang="en" sz="4000" dirty="0" smtClean="0">
                <a:latin typeface="Cooper Std Black" panose="0208090304030B020404" pitchFamily="18" charset="0"/>
              </a:rPr>
              <a:t>por Adriana Boter</a:t>
            </a:r>
            <a:endParaRPr lang="en" sz="4000" dirty="0">
              <a:latin typeface="Cooper Std Black" panose="0208090304030B020404" pitchFamily="18" charset="0"/>
            </a:endParaRPr>
          </a:p>
        </p:txBody>
      </p:sp>
      <p:pic>
        <p:nvPicPr>
          <p:cNvPr id="2" name="Picture 1" descr="Giant Mexican Flag Waves Free Stock Photo - Public Domain Pictur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50" y="914400"/>
            <a:ext cx="75497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05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" y="152400"/>
            <a:ext cx="9144000" cy="5726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" sz="6000" cap="all" dirty="0" smtClean="0">
                <a:solidFill>
                  <a:srgbClr val="FFFFFF"/>
                </a:solidFill>
                <a:latin typeface="Cooper Std Black" panose="0208090304030B020404" pitchFamily="18" charset="0"/>
              </a:rPr>
              <a:t>Ubicación</a:t>
            </a:r>
            <a:r>
              <a:rPr lang="en" sz="3600" cap="all" dirty="0" smtClean="0">
                <a:solidFill>
                  <a:srgbClr val="FFFFFF"/>
                </a:solidFill>
                <a:latin typeface="Bauhaus 93" panose="04030905020B02020C02" pitchFamily="82" charset="0"/>
              </a:rPr>
              <a:t/>
            </a:r>
            <a:br>
              <a:rPr lang="en" sz="3600" cap="all" dirty="0" smtClean="0">
                <a:solidFill>
                  <a:srgbClr val="FFFFFF"/>
                </a:solidFill>
                <a:latin typeface="Bauhaus 93" panose="04030905020B02020C02" pitchFamily="82" charset="0"/>
              </a:rPr>
            </a:br>
            <a:endParaRPr lang="en" sz="3600" cap="all" dirty="0">
              <a:solidFill>
                <a:srgbClr val="FFFFFF"/>
              </a:solidFill>
              <a:latin typeface="Bauhaus 93" panose="04030905020B02020C02" pitchFamily="82" charset="0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" y="1219200"/>
            <a:ext cx="9144000" cy="52578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228600" indent="0">
              <a:buClr>
                <a:srgbClr val="000000"/>
              </a:buClr>
              <a:buNone/>
            </a:pPr>
            <a:endParaRPr lang="en" dirty="0" smtClean="0">
              <a:solidFill>
                <a:srgbClr val="FFFF00"/>
              </a:solidFill>
              <a:latin typeface="Cooper Black" panose="0208090404030B020404" pitchFamily="18" charset="0"/>
            </a:endParaRPr>
          </a:p>
          <a:p>
            <a:pPr marL="228600" indent="0">
              <a:buClr>
                <a:srgbClr val="000000"/>
              </a:buClr>
              <a:buNone/>
            </a:pPr>
            <a:endParaRPr lang="en" dirty="0">
              <a:solidFill>
                <a:srgbClr val="FFFF00"/>
              </a:solidFill>
              <a:latin typeface="Cooper Black" panose="0208090404030B020404" pitchFamily="18" charset="0"/>
            </a:endParaRPr>
          </a:p>
          <a:p>
            <a:pPr marL="228600" indent="0">
              <a:buClr>
                <a:srgbClr val="000000"/>
              </a:buClr>
              <a:buNone/>
            </a:pPr>
            <a:endParaRPr lang="en" dirty="0" smtClean="0">
              <a:solidFill>
                <a:srgbClr val="FFFF00"/>
              </a:solidFill>
              <a:latin typeface="Cooper Black" panose="0208090404030B020404" pitchFamily="18" charset="0"/>
            </a:endParaRPr>
          </a:p>
          <a:p>
            <a:pPr marL="228600" indent="0">
              <a:buClr>
                <a:srgbClr val="000000"/>
              </a:buClr>
              <a:buNone/>
            </a:pPr>
            <a:endParaRPr lang="en" dirty="0">
              <a:solidFill>
                <a:srgbClr val="FFFF00"/>
              </a:solidFill>
              <a:latin typeface="Cooper Black" panose="0208090404030B020404" pitchFamily="18" charset="0"/>
            </a:endParaRPr>
          </a:p>
          <a:p>
            <a:pPr marL="228600" indent="0">
              <a:buClr>
                <a:srgbClr val="000000"/>
              </a:buClr>
              <a:buNone/>
            </a:pPr>
            <a:endParaRPr lang="en" dirty="0" smtClean="0">
              <a:solidFill>
                <a:srgbClr val="FFFF00"/>
              </a:solidFill>
              <a:latin typeface="Cooper Black" panose="0208090404030B020404" pitchFamily="18" charset="0"/>
            </a:endParaRPr>
          </a:p>
          <a:p>
            <a:pPr marL="228600" indent="0">
              <a:buClr>
                <a:srgbClr val="000000"/>
              </a:buClr>
              <a:buNone/>
            </a:pPr>
            <a:endParaRPr lang="en" dirty="0">
              <a:solidFill>
                <a:srgbClr val="FFFF00"/>
              </a:solidFill>
              <a:latin typeface="Cooper Black" panose="0208090404030B020404" pitchFamily="18" charset="0"/>
            </a:endParaRPr>
          </a:p>
          <a:p>
            <a:pPr marL="228600" indent="0">
              <a:buClr>
                <a:srgbClr val="000000"/>
              </a:buClr>
              <a:buNone/>
            </a:pPr>
            <a:endParaRPr lang="en" dirty="0" smtClean="0">
              <a:solidFill>
                <a:srgbClr val="FFFF00"/>
              </a:solidFill>
              <a:latin typeface="Cooper Black" panose="0208090404030B020404" pitchFamily="18" charset="0"/>
            </a:endParaRPr>
          </a:p>
          <a:p>
            <a:pPr marL="228600" indent="0">
              <a:buClr>
                <a:srgbClr val="000000"/>
              </a:buClr>
              <a:buNone/>
            </a:pPr>
            <a:endParaRPr lang="en" dirty="0" smtClean="0">
              <a:solidFill>
                <a:srgbClr val="FFFF00"/>
              </a:solidFill>
              <a:latin typeface="Cooper Black" panose="0208090404030B020404" pitchFamily="18" charset="0"/>
            </a:endParaRPr>
          </a:p>
          <a:p>
            <a:pPr marL="228600" indent="0">
              <a:buClr>
                <a:srgbClr val="000000"/>
              </a:buClr>
              <a:buNone/>
            </a:pPr>
            <a:endParaRPr lang="en" dirty="0">
              <a:solidFill>
                <a:srgbClr val="FFFF00"/>
              </a:solidFill>
              <a:latin typeface="Cooper Black" panose="0208090404030B020404" pitchFamily="18" charset="0"/>
            </a:endParaRPr>
          </a:p>
          <a:p>
            <a:pPr marL="0" indent="0" algn="ctr">
              <a:buClr>
                <a:srgbClr val="000000"/>
              </a:buClr>
              <a:buNone/>
            </a:pPr>
            <a:r>
              <a:rPr lang="en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El </a:t>
            </a:r>
            <a:r>
              <a:rPr lang="en" dirty="0">
                <a:solidFill>
                  <a:srgbClr val="FFFF00"/>
                </a:solidFill>
                <a:latin typeface="Cooper Black" panose="0208090404030B020404" pitchFamily="18" charset="0"/>
              </a:rPr>
              <a:t>Tamaño: 573 </a:t>
            </a:r>
            <a:r>
              <a:rPr lang="en" dirty="0">
                <a:solidFill>
                  <a:srgbClr val="FFFF00"/>
                </a:solidFill>
                <a:latin typeface="Cooper Black" panose="0208090404030B020404" pitchFamily="18" charset="0"/>
                <a:hlinkClick r:id="rId3"/>
              </a:rPr>
              <a:t>millas cuadradas</a:t>
            </a:r>
            <a:endParaRPr lang="en" dirty="0"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  <p:pic>
        <p:nvPicPr>
          <p:cNvPr id="2" name="Picture 1" descr="Free Maps of Mexico | Open Source Maps of Mexico | Facts about Mexico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1" y="1168450"/>
            <a:ext cx="6667500" cy="4257675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7254414">
            <a:off x="4475679" y="2602983"/>
            <a:ext cx="3038273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6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283626" y="0"/>
            <a:ext cx="8520599" cy="5726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" sz="6000" cap="all" dirty="0">
                <a:solidFill>
                  <a:srgbClr val="FFFFFF"/>
                </a:solidFill>
                <a:latin typeface="Cooper Std Black" panose="0208090304030B020404" pitchFamily="18" charset="0"/>
              </a:rPr>
              <a:t>La Gente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0" y="1066800"/>
            <a:ext cx="9143999" cy="57911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0" indent="0">
              <a:lnSpc>
                <a:spcPct val="200000"/>
              </a:lnSpc>
              <a:buClr>
                <a:srgbClr val="000000"/>
              </a:buClr>
              <a:buNone/>
            </a:pPr>
            <a:r>
              <a:rPr lang="en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La </a:t>
            </a:r>
            <a:r>
              <a:rPr lang="en" dirty="0">
                <a:solidFill>
                  <a:srgbClr val="FFFF00"/>
                </a:solidFill>
                <a:latin typeface="Cooper Black" panose="0208090404030B020404" pitchFamily="18" charset="0"/>
              </a:rPr>
              <a:t>Población: 8.8 </a:t>
            </a:r>
            <a:r>
              <a:rPr lang="en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millones</a:t>
            </a:r>
            <a:endParaRPr lang="en" dirty="0">
              <a:solidFill>
                <a:srgbClr val="FFFF00"/>
              </a:solidFill>
              <a:latin typeface="Cooper Black" panose="0208090404030B020404" pitchFamily="18" charset="0"/>
            </a:endParaRPr>
          </a:p>
          <a:p>
            <a:pPr marL="0" indent="0">
              <a:lnSpc>
                <a:spcPct val="200000"/>
              </a:lnSpc>
              <a:buClr>
                <a:srgbClr val="000000"/>
              </a:buClr>
              <a:buNone/>
            </a:pPr>
            <a:r>
              <a:rPr lang="en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Las </a:t>
            </a:r>
            <a:r>
              <a:rPr lang="en" dirty="0">
                <a:solidFill>
                  <a:srgbClr val="FFFF00"/>
                </a:solidFill>
                <a:latin typeface="Cooper Black" panose="0208090404030B020404" pitchFamily="18" charset="0"/>
              </a:rPr>
              <a:t>Ocupaciones:</a:t>
            </a:r>
          </a:p>
          <a:p>
            <a:pPr marL="685800" indent="0">
              <a:lnSpc>
                <a:spcPct val="200000"/>
              </a:lnSpc>
              <a:buClr>
                <a:srgbClr val="000000"/>
              </a:buClr>
              <a:buSzPct val="100000"/>
              <a:buNone/>
            </a:pPr>
            <a:endParaRPr lang="en" sz="800" dirty="0" smtClean="0">
              <a:solidFill>
                <a:srgbClr val="FFFF00"/>
              </a:solidFill>
              <a:latin typeface="Cooper Black" panose="0208090404030B020404" pitchFamily="18" charset="0"/>
            </a:endParaRPr>
          </a:p>
          <a:p>
            <a:pPr marL="685800" indent="0">
              <a:lnSpc>
                <a:spcPct val="200000"/>
              </a:lnSpc>
              <a:buClr>
                <a:srgbClr val="000000"/>
              </a:buClr>
              <a:buSzPct val="100000"/>
              <a:buNone/>
            </a:pPr>
            <a:r>
              <a:rPr lang="en" sz="18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Mineros</a:t>
            </a:r>
            <a:endParaRPr lang="en" sz="1800" dirty="0">
              <a:solidFill>
                <a:srgbClr val="FFFF00"/>
              </a:solidFill>
              <a:latin typeface="Cooper Black" panose="0208090404030B020404" pitchFamily="18" charset="0"/>
            </a:endParaRPr>
          </a:p>
          <a:p>
            <a:pPr marL="685800" indent="0">
              <a:lnSpc>
                <a:spcPct val="200000"/>
              </a:lnSpc>
              <a:buClr>
                <a:srgbClr val="000000"/>
              </a:buClr>
              <a:buSzPct val="100000"/>
              <a:buNone/>
            </a:pPr>
            <a:r>
              <a:rPr lang="en" sz="1800" dirty="0">
                <a:solidFill>
                  <a:srgbClr val="FFFF00"/>
                </a:solidFill>
                <a:latin typeface="Cooper Black" panose="0208090404030B020404" pitchFamily="18" charset="0"/>
              </a:rPr>
              <a:t>Técnicos</a:t>
            </a:r>
          </a:p>
          <a:p>
            <a:pPr marL="685800" indent="0">
              <a:lnSpc>
                <a:spcPct val="200000"/>
              </a:lnSpc>
              <a:buClr>
                <a:srgbClr val="000000"/>
              </a:buClr>
              <a:buSzPct val="100000"/>
              <a:buNone/>
            </a:pPr>
            <a:r>
              <a:rPr lang="en" sz="18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Comerciantes</a:t>
            </a:r>
            <a:endParaRPr lang="en" sz="1800" dirty="0"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  <p:pic>
        <p:nvPicPr>
          <p:cNvPr id="2" name="Picture 1" descr="Mexican Family | Flickr - Photo Sharing!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963" y="2514600"/>
            <a:ext cx="5543037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33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599" cy="5726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" sz="6000" cap="all" dirty="0">
                <a:solidFill>
                  <a:srgbClr val="FFFFFF"/>
                </a:solidFill>
                <a:latin typeface="Cooper Std Black" panose="0208090304030B020404" pitchFamily="18" charset="0"/>
              </a:rPr>
              <a:t>Tierra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0" y="914400"/>
            <a:ext cx="9143999" cy="4511725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228600" indent="0">
              <a:lnSpc>
                <a:spcPct val="200000"/>
              </a:lnSpc>
              <a:buClr>
                <a:srgbClr val="000000"/>
              </a:buClr>
              <a:buNone/>
            </a:pPr>
            <a:r>
              <a:rPr lang="en" sz="2500" dirty="0">
                <a:latin typeface="Cooper Black" panose="0208090404030B020404" pitchFamily="18" charset="0"/>
              </a:rPr>
              <a:t>Recursos naturales: </a:t>
            </a:r>
            <a:r>
              <a:rPr lang="en" sz="2500" dirty="0">
                <a:solidFill>
                  <a:srgbClr val="FFFF00"/>
                </a:solidFill>
                <a:latin typeface="Cooper Black" panose="0208090404030B020404" pitchFamily="18" charset="0"/>
              </a:rPr>
              <a:t>petróleo, </a:t>
            </a:r>
            <a:r>
              <a:rPr lang="en" sz="25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plata y cobre</a:t>
            </a:r>
          </a:p>
          <a:p>
            <a:pPr marL="228600" indent="0">
              <a:lnSpc>
                <a:spcPct val="200000"/>
              </a:lnSpc>
              <a:buClr>
                <a:srgbClr val="000000"/>
              </a:buClr>
              <a:buNone/>
            </a:pPr>
            <a:r>
              <a:rPr lang="en" sz="2500" dirty="0">
                <a:latin typeface="Cooper Black" panose="0208090404030B020404" pitchFamily="18" charset="0"/>
              </a:rPr>
              <a:t>El clima: </a:t>
            </a:r>
            <a:r>
              <a:rPr lang="en" sz="25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Temperaturas </a:t>
            </a:r>
            <a:r>
              <a:rPr lang="en" sz="2500" dirty="0">
                <a:solidFill>
                  <a:srgbClr val="FFFF00"/>
                </a:solidFill>
                <a:latin typeface="Cooper Black" panose="0208090404030B020404" pitchFamily="18" charset="0"/>
              </a:rPr>
              <a:t>moderadas</a:t>
            </a:r>
          </a:p>
          <a:p>
            <a:pPr marL="228600" indent="0">
              <a:lnSpc>
                <a:spcPct val="200000"/>
              </a:lnSpc>
              <a:buClr>
                <a:srgbClr val="000000"/>
              </a:buClr>
              <a:buNone/>
            </a:pPr>
            <a:r>
              <a:rPr lang="en" sz="2500" dirty="0" smtClean="0">
                <a:solidFill>
                  <a:schemeClr val="bg2"/>
                </a:solidFill>
                <a:latin typeface="Cooper Black" panose="0208090404030B020404" pitchFamily="18" charset="0"/>
              </a:rPr>
              <a:t>Topografía</a:t>
            </a:r>
            <a:r>
              <a:rPr lang="en" sz="2500" dirty="0">
                <a:solidFill>
                  <a:schemeClr val="bg2"/>
                </a:solidFill>
                <a:latin typeface="Cooper Black" panose="0208090404030B020404" pitchFamily="18" charset="0"/>
              </a:rPr>
              <a:t>: 3 regiones</a:t>
            </a:r>
          </a:p>
          <a:p>
            <a:pPr marL="1143000" indent="0">
              <a:lnSpc>
                <a:spcPct val="200000"/>
              </a:lnSpc>
              <a:buClr>
                <a:srgbClr val="000000"/>
              </a:buClr>
              <a:buNone/>
            </a:pPr>
            <a:r>
              <a:rPr lang="en" sz="25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montañas</a:t>
            </a:r>
          </a:p>
          <a:p>
            <a:pPr marL="1143000" indent="0">
              <a:lnSpc>
                <a:spcPct val="200000"/>
              </a:lnSpc>
              <a:buClr>
                <a:srgbClr val="000000"/>
              </a:buClr>
              <a:buNone/>
            </a:pPr>
            <a:r>
              <a:rPr lang="en" sz="25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volcanes </a:t>
            </a:r>
            <a:endParaRPr lang="en" sz="2500" dirty="0">
              <a:solidFill>
                <a:srgbClr val="FFFF00"/>
              </a:solidFill>
              <a:latin typeface="Cooper Black" panose="0208090404030B020404" pitchFamily="18" charset="0"/>
            </a:endParaRPr>
          </a:p>
          <a:p>
            <a:pPr marL="1143000" indent="0">
              <a:lnSpc>
                <a:spcPct val="200000"/>
              </a:lnSpc>
              <a:buClr>
                <a:srgbClr val="000000"/>
              </a:buClr>
              <a:buNone/>
            </a:pPr>
            <a:r>
              <a:rPr lang="en" sz="2500" dirty="0">
                <a:solidFill>
                  <a:srgbClr val="FFFF00"/>
                </a:solidFill>
                <a:latin typeface="Cooper Black" panose="0208090404030B020404" pitchFamily="18" charset="0"/>
              </a:rPr>
              <a:t>tierras </a:t>
            </a:r>
            <a:r>
              <a:rPr lang="en" sz="25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bajas</a:t>
            </a:r>
            <a:endParaRPr lang="en" sz="2500" dirty="0"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  <p:pic>
        <p:nvPicPr>
          <p:cNvPr id="2" name="Picture 1" descr="Original file ‎ (2,064 × 1,773 pixels, file size: 594 KB, MIME type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660176"/>
            <a:ext cx="1862731" cy="1600200"/>
          </a:xfrm>
          <a:prstGeom prst="rect">
            <a:avLst/>
          </a:prstGeom>
        </p:spPr>
      </p:pic>
      <p:pic>
        <p:nvPicPr>
          <p:cNvPr id="3" name="Picture 2" descr="Description LA Skyline Mountains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429000"/>
            <a:ext cx="479379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54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279617" y="28074"/>
            <a:ext cx="8520599" cy="6024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" sz="6000" cap="all" dirty="0">
                <a:solidFill>
                  <a:srgbClr val="FFFFFF"/>
                </a:solidFill>
                <a:latin typeface="Cooper Std Black" panose="0208090304030B020404" pitchFamily="18" charset="0"/>
              </a:rPr>
              <a:t>Cultura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" y="1143000"/>
            <a:ext cx="8832300" cy="57150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en" sz="4000" dirty="0" smtClean="0">
                <a:solidFill>
                  <a:schemeClr val="bg2"/>
                </a:solidFill>
                <a:latin typeface="Cooper Black" panose="0208090404030B020404" pitchFamily="18" charset="0"/>
              </a:rPr>
              <a:t>Datos interesantes:</a:t>
            </a:r>
          </a:p>
          <a:p>
            <a:pPr>
              <a:buNone/>
            </a:pPr>
            <a:r>
              <a:rPr lang="en" sz="40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Tenochtitlan</a:t>
            </a:r>
          </a:p>
          <a:p>
            <a:pPr>
              <a:buNone/>
            </a:pPr>
            <a:r>
              <a:rPr lang="en" sz="40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Fundada en 1325</a:t>
            </a:r>
          </a:p>
          <a:p>
            <a:pPr>
              <a:buNone/>
            </a:pPr>
            <a:r>
              <a:rPr lang="en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Capital </a:t>
            </a:r>
            <a:r>
              <a:rPr lang="en" sz="40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del Imperio Azteca</a:t>
            </a:r>
          </a:p>
          <a:p>
            <a:pPr>
              <a:buNone/>
            </a:pPr>
            <a:endParaRPr lang="en" sz="4000" dirty="0" smtClean="0">
              <a:solidFill>
                <a:schemeClr val="bg2"/>
              </a:solidFill>
              <a:latin typeface="Cooper Black" panose="0208090404030B020404" pitchFamily="18" charset="0"/>
            </a:endParaRPr>
          </a:p>
          <a:p>
            <a:pPr>
              <a:buNone/>
            </a:pPr>
            <a:endParaRPr lang="en" sz="4000" dirty="0" smtClean="0">
              <a:solidFill>
                <a:schemeClr val="bg2"/>
              </a:solidFill>
              <a:latin typeface="Cooper Black" panose="0208090404030B020404" pitchFamily="18" charset="0"/>
            </a:endParaRPr>
          </a:p>
          <a:p>
            <a:pPr>
              <a:buNone/>
            </a:pPr>
            <a:endParaRPr lang="en" sz="4000" dirty="0" smtClean="0">
              <a:solidFill>
                <a:schemeClr val="bg2"/>
              </a:solidFill>
              <a:latin typeface="Cooper Black" panose="0208090404030B020404" pitchFamily="18" charset="0"/>
            </a:endParaRPr>
          </a:p>
          <a:p>
            <a:pPr>
              <a:buNone/>
            </a:pPr>
            <a:endParaRPr lang="en" sz="4000" dirty="0" smtClean="0">
              <a:solidFill>
                <a:schemeClr val="bg2"/>
              </a:solidFill>
              <a:latin typeface="Cooper Black" panose="0208090404030B020404" pitchFamily="18" charset="0"/>
            </a:endParaRPr>
          </a:p>
          <a:p>
            <a:pPr>
              <a:buNone/>
            </a:pPr>
            <a:r>
              <a:rPr lang="en" sz="4000" dirty="0" smtClean="0">
                <a:solidFill>
                  <a:schemeClr val="bg2"/>
                </a:solidFill>
                <a:latin typeface="Cooper Black" panose="0208090404030B020404" pitchFamily="18" charset="0"/>
              </a:rPr>
              <a:t> Idioma</a:t>
            </a:r>
            <a:r>
              <a:rPr lang="en" sz="4000" dirty="0">
                <a:solidFill>
                  <a:schemeClr val="bg2"/>
                </a:solidFill>
                <a:latin typeface="Cooper Black" panose="0208090404030B020404" pitchFamily="18" charset="0"/>
              </a:rPr>
              <a:t>: </a:t>
            </a:r>
            <a:r>
              <a:rPr lang="en" sz="40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Español</a:t>
            </a:r>
            <a:endParaRPr lang="en" sz="4000" dirty="0">
              <a:solidFill>
                <a:srgbClr val="FFFF00"/>
              </a:solidFill>
              <a:latin typeface="Cooper Black" panose="0208090404030B020404" pitchFamily="18" charset="0"/>
            </a:endParaRPr>
          </a:p>
          <a:p>
            <a:pPr indent="457200">
              <a:buNone/>
            </a:pPr>
            <a:r>
              <a:rPr lang="en" sz="2500" dirty="0" smtClean="0">
                <a:solidFill>
                  <a:srgbClr val="000000"/>
                </a:solidFill>
                <a:latin typeface="Cooper Black" panose="0208090404030B020404" pitchFamily="18" charset="0"/>
              </a:rPr>
              <a:t>  </a:t>
            </a:r>
            <a:endParaRPr lang="en" sz="2500" dirty="0">
              <a:solidFill>
                <a:srgbClr val="000000"/>
              </a:solidFill>
              <a:latin typeface="Cooper Black" panose="0208090404030B020404" pitchFamily="18" charset="0"/>
            </a:endParaRPr>
          </a:p>
          <a:p>
            <a:pPr>
              <a:buNone/>
            </a:pPr>
            <a:endParaRPr dirty="0">
              <a:solidFill>
                <a:srgbClr val="000000"/>
              </a:solidFill>
            </a:endParaRPr>
          </a:p>
          <a:p>
            <a:pPr>
              <a:buNone/>
            </a:pPr>
            <a:endParaRPr dirty="0">
              <a:solidFill>
                <a:srgbClr val="000000"/>
              </a:solidFill>
            </a:endParaRPr>
          </a:p>
          <a:p>
            <a:pPr>
              <a:buNone/>
            </a:pPr>
            <a:endParaRPr dirty="0">
              <a:solidFill>
                <a:srgbClr val="000000"/>
              </a:solidFill>
            </a:endParaRPr>
          </a:p>
          <a:p>
            <a:pPr>
              <a:buNone/>
            </a:pPr>
            <a:endParaRPr dirty="0">
              <a:solidFill>
                <a:srgbClr val="000000"/>
              </a:solidFill>
            </a:endParaRPr>
          </a:p>
          <a:p>
            <a:pPr>
              <a:buNone/>
            </a:pPr>
            <a:endParaRPr dirty="0">
              <a:solidFill>
                <a:srgbClr val="000000"/>
              </a:solidFill>
            </a:endParaRPr>
          </a:p>
          <a:p>
            <a:pPr>
              <a:buNone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3" name="Picture 2" descr="Tecnomodo: Coletânea de Tutoriais para Fotos em HD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487" y="3810000"/>
            <a:ext cx="4109663" cy="2743200"/>
          </a:xfrm>
          <a:prstGeom prst="rect">
            <a:avLst/>
          </a:prstGeom>
        </p:spPr>
      </p:pic>
      <p:pic>
        <p:nvPicPr>
          <p:cNvPr id="4" name="Picture 3" descr="choca también con sus acciones y la del liderato PNP que siguen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00500"/>
            <a:ext cx="4675438" cy="1828800"/>
          </a:xfrm>
          <a:prstGeom prst="rect">
            <a:avLst/>
          </a:prstGeom>
        </p:spPr>
      </p:pic>
      <p:pic>
        <p:nvPicPr>
          <p:cNvPr id="5" name="Picture 4" descr="de la fundacion de mexico tenochtitlan y llamo a revalorar la grandeza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971" y="954782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69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3999" cy="13715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" sz="3500" dirty="0" smtClean="0">
                <a:solidFill>
                  <a:schemeClr val="bg2"/>
                </a:solidFill>
                <a:latin typeface="Cooper Black" panose="0208090404030B020404" pitchFamily="18" charset="0"/>
              </a:rPr>
              <a:t>Sí, quiero </a:t>
            </a:r>
            <a:r>
              <a:rPr lang="en" sz="3500" dirty="0">
                <a:solidFill>
                  <a:schemeClr val="bg2"/>
                </a:solidFill>
                <a:latin typeface="Cooper Black" panose="0208090404030B020404" pitchFamily="18" charset="0"/>
              </a:rPr>
              <a:t>visitar </a:t>
            </a:r>
            <a:r>
              <a:rPr lang="en" sz="3500" dirty="0" smtClean="0">
                <a:solidFill>
                  <a:schemeClr val="bg2"/>
                </a:solidFill>
                <a:latin typeface="Cooper Black" panose="0208090404030B020404" pitchFamily="18" charset="0"/>
              </a:rPr>
              <a:t>la Ciudad </a:t>
            </a:r>
            <a:r>
              <a:rPr lang="en" sz="3500" dirty="0">
                <a:solidFill>
                  <a:schemeClr val="bg2"/>
                </a:solidFill>
                <a:latin typeface="Cooper Black" panose="0208090404030B020404" pitchFamily="18" charset="0"/>
              </a:rPr>
              <a:t>de </a:t>
            </a:r>
            <a:r>
              <a:rPr lang="en" sz="3500" dirty="0" smtClean="0">
                <a:solidFill>
                  <a:schemeClr val="bg2"/>
                </a:solidFill>
                <a:latin typeface="Cooper Black" panose="0208090404030B020404" pitchFamily="18" charset="0"/>
              </a:rPr>
              <a:t>México </a:t>
            </a:r>
            <a:br>
              <a:rPr lang="en" sz="3500" dirty="0" smtClean="0">
                <a:solidFill>
                  <a:schemeClr val="bg2"/>
                </a:solidFill>
                <a:latin typeface="Cooper Black" panose="0208090404030B020404" pitchFamily="18" charset="0"/>
              </a:rPr>
            </a:br>
            <a:r>
              <a:rPr lang="en" sz="3500" dirty="0" smtClean="0">
                <a:solidFill>
                  <a:schemeClr val="bg2"/>
                </a:solidFill>
                <a:latin typeface="Cooper Black" panose="0208090404030B020404" pitchFamily="18" charset="0"/>
              </a:rPr>
              <a:t>porque me gustar</a:t>
            </a:r>
            <a:r>
              <a:rPr lang="en-US" sz="3500" dirty="0" err="1" smtClean="0">
                <a:solidFill>
                  <a:schemeClr val="bg2"/>
                </a:solidFill>
                <a:latin typeface="Cooper Black" panose="0208090404030B020404" pitchFamily="18" charset="0"/>
              </a:rPr>
              <a:t>ía</a:t>
            </a:r>
            <a:r>
              <a:rPr lang="en-US" sz="3500" dirty="0" smtClean="0">
                <a:solidFill>
                  <a:schemeClr val="bg2"/>
                </a:solidFill>
                <a:latin typeface="Cooper Black" panose="0208090404030B020404" pitchFamily="18" charset="0"/>
              </a:rPr>
              <a:t> </a:t>
            </a:r>
            <a:r>
              <a:rPr lang="en" sz="3500" dirty="0" smtClean="0">
                <a:solidFill>
                  <a:schemeClr val="bg2"/>
                </a:solidFill>
                <a:latin typeface="Cooper Black" panose="0208090404030B020404" pitchFamily="18" charset="0"/>
              </a:rPr>
              <a:t>visitar los </a:t>
            </a:r>
            <a:r>
              <a:rPr lang="en" dirty="0">
                <a:solidFill>
                  <a:srgbClr val="000000"/>
                </a:solidFill>
              </a:rPr>
              <a:t/>
            </a:r>
            <a:br>
              <a:rPr lang="en" dirty="0">
                <a:solidFill>
                  <a:srgbClr val="000000"/>
                </a:solidFill>
              </a:rPr>
            </a:br>
            <a:endParaRPr dirty="0">
              <a:solidFill>
                <a:srgbClr val="000000"/>
              </a:solidFill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0" y="1219201"/>
            <a:ext cx="9143999" cy="22859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200" indent="0">
              <a:buClr>
                <a:srgbClr val="000000"/>
              </a:buClr>
              <a:buNone/>
            </a:pPr>
            <a:r>
              <a:rPr lang="en" sz="4000" dirty="0" smtClean="0">
                <a:solidFill>
                  <a:srgbClr val="000000"/>
                </a:solidFill>
                <a:latin typeface="Cooper Black" panose="0208090404030B020404" pitchFamily="18" charset="0"/>
              </a:rPr>
              <a:t> 		</a:t>
            </a:r>
            <a:r>
              <a:rPr lang="en" sz="2000" dirty="0" smtClean="0">
                <a:solidFill>
                  <a:srgbClr val="000000"/>
                </a:solidFill>
                <a:latin typeface="Cooper Black" panose="0208090404030B020404" pitchFamily="18" charset="0"/>
              </a:rPr>
              <a:t>	</a:t>
            </a:r>
            <a:r>
              <a:rPr lang="en" sz="4000" dirty="0" smtClean="0">
                <a:solidFill>
                  <a:srgbClr val="000000"/>
                </a:solidFill>
                <a:latin typeface="Cooper Black" panose="0208090404030B020404" pitchFamily="18" charset="0"/>
              </a:rPr>
              <a:t>	</a:t>
            </a:r>
            <a:r>
              <a:rPr lang="en" sz="40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	onumentos</a:t>
            </a:r>
            <a:endParaRPr lang="en" sz="4000" dirty="0">
              <a:solidFill>
                <a:srgbClr val="FFFF00"/>
              </a:solidFill>
              <a:latin typeface="Cooper Black" panose="0208090404030B020404" pitchFamily="18" charset="0"/>
            </a:endParaRPr>
          </a:p>
          <a:p>
            <a:pPr marL="457200" indent="0">
              <a:buClr>
                <a:srgbClr val="000000"/>
              </a:buClr>
              <a:buNone/>
            </a:pPr>
            <a:r>
              <a:rPr lang="en" sz="4000" dirty="0">
                <a:solidFill>
                  <a:srgbClr val="000000"/>
                </a:solidFill>
                <a:latin typeface="Cooper Black" panose="0208090404030B020404" pitchFamily="18" charset="0"/>
              </a:rPr>
              <a:t>		</a:t>
            </a:r>
            <a:r>
              <a:rPr lang="en" sz="3600" dirty="0">
                <a:solidFill>
                  <a:srgbClr val="000000"/>
                </a:solidFill>
                <a:latin typeface="Cooper Black" panose="0208090404030B020404" pitchFamily="18" charset="0"/>
              </a:rPr>
              <a:t>	</a:t>
            </a:r>
            <a:r>
              <a:rPr lang="en" sz="4000" dirty="0">
                <a:solidFill>
                  <a:srgbClr val="000000"/>
                </a:solidFill>
                <a:latin typeface="Cooper Black" panose="0208090404030B020404" pitchFamily="18" charset="0"/>
              </a:rPr>
              <a:t>	</a:t>
            </a:r>
          </a:p>
          <a:p>
            <a:pPr marL="457200" indent="0">
              <a:buClr>
                <a:srgbClr val="000000"/>
              </a:buClr>
              <a:buNone/>
            </a:pPr>
            <a:endParaRPr lang="en" sz="4000" dirty="0">
              <a:solidFill>
                <a:srgbClr val="000000"/>
              </a:solidFill>
              <a:latin typeface="Cooper Black" panose="0208090404030B020404" pitchFamily="18" charset="0"/>
            </a:endParaRPr>
          </a:p>
          <a:p>
            <a:pPr marL="457200" indent="0">
              <a:buClr>
                <a:srgbClr val="000000"/>
              </a:buClr>
              <a:buNone/>
            </a:pPr>
            <a:r>
              <a:rPr lang="en-US" sz="4000" dirty="0" smtClean="0">
                <a:solidFill>
                  <a:srgbClr val="000000"/>
                </a:solidFill>
                <a:latin typeface="Cooper Black" panose="0208090404030B020404" pitchFamily="18" charset="0"/>
              </a:rPr>
              <a:t>					     </a:t>
            </a:r>
          </a:p>
          <a:p>
            <a:pPr marL="457200" indent="0">
              <a:buClr>
                <a:srgbClr val="000000"/>
              </a:buClr>
              <a:buNone/>
            </a:pPr>
            <a:r>
              <a:rPr lang="en-US" sz="3600" dirty="0">
                <a:solidFill>
                  <a:srgbClr val="000000"/>
                </a:solidFill>
                <a:latin typeface="Cooper Black" panose="0208090404030B020404" pitchFamily="18" charset="0"/>
              </a:rPr>
              <a:t>	</a:t>
            </a:r>
            <a:r>
              <a:rPr lang="en-US" sz="4000" dirty="0" smtClean="0">
                <a:solidFill>
                  <a:srgbClr val="000000"/>
                </a:solidFill>
                <a:latin typeface="Cooper Black" panose="0208090404030B020404" pitchFamily="18" charset="0"/>
              </a:rPr>
              <a:t>		                  </a:t>
            </a:r>
          </a:p>
          <a:p>
            <a:pPr marL="457200" indent="0">
              <a:buClr>
                <a:srgbClr val="000000"/>
              </a:buClr>
              <a:buNone/>
            </a:pPr>
            <a:r>
              <a:rPr lang="en-US" sz="2400" dirty="0" smtClean="0">
                <a:solidFill>
                  <a:srgbClr val="000000"/>
                </a:solidFill>
                <a:latin typeface="Cooper Black" panose="0208090404030B020404" pitchFamily="18" charset="0"/>
              </a:rPr>
              <a:t>   </a:t>
            </a:r>
          </a:p>
          <a:p>
            <a:pPr marL="457200" indent="0">
              <a:buClr>
                <a:srgbClr val="000000"/>
              </a:buClr>
              <a:buNone/>
            </a:pPr>
            <a:r>
              <a:rPr lang="en-US" sz="2400" dirty="0"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               </a:t>
            </a:r>
            <a:r>
              <a:rPr lang="en" sz="40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catedrale </a:t>
            </a:r>
          </a:p>
          <a:p>
            <a:pPr marL="457200" indent="0">
              <a:buClr>
                <a:srgbClr val="000000"/>
              </a:buClr>
              <a:buNone/>
            </a:pPr>
            <a:r>
              <a:rPr lang="en" sz="4000" dirty="0" smtClean="0">
                <a:solidFill>
                  <a:srgbClr val="000000"/>
                </a:solidFill>
                <a:latin typeface="Cooper Black" panose="0208090404030B020404" pitchFamily="18" charset="0"/>
              </a:rPr>
              <a:t>					</a:t>
            </a:r>
          </a:p>
          <a:p>
            <a:pPr marL="457200" indent="0">
              <a:buClr>
                <a:srgbClr val="000000"/>
              </a:buClr>
              <a:buNone/>
            </a:pPr>
            <a:r>
              <a:rPr lang="en" sz="4000" dirty="0" smtClean="0">
                <a:solidFill>
                  <a:srgbClr val="000000"/>
                </a:solidFill>
                <a:latin typeface="Cooper Black" panose="0208090404030B020404" pitchFamily="18" charset="0"/>
              </a:rPr>
              <a:t>			</a:t>
            </a:r>
            <a:endParaRPr lang="en" sz="4000" dirty="0">
              <a:solidFill>
                <a:srgbClr val="000000"/>
              </a:solidFill>
              <a:latin typeface="Cooper Black" panose="0208090404030B020404" pitchFamily="18" charset="0"/>
            </a:endParaRPr>
          </a:p>
        </p:txBody>
      </p:sp>
      <p:pic>
        <p:nvPicPr>
          <p:cNvPr id="2" name="Picture 1" descr="Mexico - attractions and landmarks | Wondermon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0379"/>
            <a:ext cx="4109659" cy="2743200"/>
          </a:xfrm>
          <a:prstGeom prst="rect">
            <a:avLst/>
          </a:prstGeom>
        </p:spPr>
      </p:pic>
      <p:pic>
        <p:nvPicPr>
          <p:cNvPr id="3" name="Picture 2" descr="File:Mexico City Cathedral.jpg - Wikipedia, the free encyclo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114800"/>
            <a:ext cx="4130938" cy="2743200"/>
          </a:xfrm>
          <a:prstGeom prst="rect">
            <a:avLst/>
          </a:prstGeom>
        </p:spPr>
      </p:pic>
      <p:pic>
        <p:nvPicPr>
          <p:cNvPr id="4" name="Picture 3" descr="Hvorfor kommer ikke Rødt ut av bakevja? del 3: Verden av i dag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222" y="1940379"/>
            <a:ext cx="2463694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72092" y="1219200"/>
            <a:ext cx="1199816" cy="43434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" sz="40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museos</a:t>
            </a:r>
            <a:endParaRPr lang="en" sz="4000" dirty="0">
              <a:solidFill>
                <a:srgbClr val="FFFF00"/>
              </a:solidFill>
              <a:latin typeface="Cooper Black" panose="0208090404030B0204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3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Arial Black" pitchFamily="34" charset="0"/>
              </a:rPr>
              <a:t/>
            </a:r>
            <a:br>
              <a:rPr lang="en-US" sz="8000" dirty="0" smtClean="0">
                <a:latin typeface="Arial Black" pitchFamily="34" charset="0"/>
              </a:rPr>
            </a:br>
            <a:r>
              <a:rPr lang="en-US" sz="8000" dirty="0" smtClean="0">
                <a:latin typeface="Arial Black" pitchFamily="34" charset="0"/>
              </a:rPr>
              <a:t>¡OJO!</a:t>
            </a:r>
            <a:r>
              <a:rPr lang="en-US" sz="8000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sz="8000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6000" dirty="0" smtClean="0">
                <a:solidFill>
                  <a:srgbClr val="FFFF00"/>
                </a:solidFill>
                <a:latin typeface="Arial Black" pitchFamily="34" charset="0"/>
                <a:hlinkClick r:id="rId2"/>
              </a:rPr>
              <a:t>Wordreference.com</a:t>
            </a:r>
            <a:endParaRPr lang="en-US" sz="6000" b="1" dirty="0" smtClean="0">
              <a:solidFill>
                <a:srgbClr val="FFFF00"/>
              </a:solidFill>
              <a:latin typeface="Tekton Pro Cond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743200"/>
            <a:ext cx="291089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7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14204</TotalTime>
  <Words>202</Words>
  <Application>Microsoft Office PowerPoint</Application>
  <PresentationFormat>On-screen Show (4:3)</PresentationFormat>
  <Paragraphs>61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Arial Black</vt:lpstr>
      <vt:lpstr>Average</vt:lpstr>
      <vt:lpstr>Bauhaus 93</vt:lpstr>
      <vt:lpstr>Calibri</vt:lpstr>
      <vt:lpstr>Cooper Black</vt:lpstr>
      <vt:lpstr>Cooper Std Black</vt:lpstr>
      <vt:lpstr>Magneto</vt:lpstr>
      <vt:lpstr>Tekton Pro Cond</vt:lpstr>
      <vt:lpstr>Office Theme</vt:lpstr>
      <vt:lpstr>   La Ciudad de México,  México        por Adriana Boter</vt:lpstr>
      <vt:lpstr>Ubicación </vt:lpstr>
      <vt:lpstr>La Gente</vt:lpstr>
      <vt:lpstr>Tierra</vt:lpstr>
      <vt:lpstr>Cultura</vt:lpstr>
      <vt:lpstr>Sí, quiero visitar la Ciudad de México  porque me gustaría visitar los  </vt:lpstr>
      <vt:lpstr> ¡OJO! Wordreference.com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Padre Nuestro  Padre nuestro, que estás en el cielo, santificado sea tu nombre.  Venga a nosotros tu reino; hágase tu voluntad en la tierra como en el cielo. Danos hoy nuestro pan de cada día; Perdona nuestras ofensas,  como también nosotros perdonamos a los que nos ofenden. No nos dejes caer en la tentación, y líbranos del mal.   Amen.</dc:title>
  <dc:creator>aboter</dc:creator>
  <cp:lastModifiedBy>Boter, Adriana</cp:lastModifiedBy>
  <cp:revision>234</cp:revision>
  <dcterms:created xsi:type="dcterms:W3CDTF">2012-08-16T04:27:21Z</dcterms:created>
  <dcterms:modified xsi:type="dcterms:W3CDTF">2016-12-01T16:39:53Z</dcterms:modified>
</cp:coreProperties>
</file>