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99" r:id="rId2"/>
    <p:sldId id="300" r:id="rId3"/>
    <p:sldId id="301" r:id="rId4"/>
    <p:sldId id="302" r:id="rId5"/>
    <p:sldId id="303" r:id="rId6"/>
    <p:sldId id="304" r:id="rId7"/>
    <p:sldId id="259" r:id="rId8"/>
    <p:sldId id="256" r:id="rId9"/>
    <p:sldId id="260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C00000"/>
    <a:srgbClr val="FF0066"/>
    <a:srgbClr val="990099"/>
    <a:srgbClr val="000099"/>
    <a:srgbClr val="006600"/>
    <a:srgbClr val="FFFF33"/>
    <a:srgbClr val="FFFF66"/>
    <a:srgbClr val="FF6600"/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2D974F-7B9E-4C3F-846E-6367318A73D9}" type="datetimeFigureOut">
              <a:rPr lang="en-US" smtClean="0"/>
              <a:pPr/>
              <a:t>3/14/2016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7FADBE-9DD0-496C-AF80-7DA9A9FFF22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7FADBE-9DD0-496C-AF80-7DA9A9FFF22A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7FADBE-9DD0-496C-AF80-7DA9A9FFF22A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7FADBE-9DD0-496C-AF80-7DA9A9FFF22A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70AAD-E7DE-47AD-ADB6-F70D7CC5C95F}" type="datetimeFigureOut">
              <a:rPr lang="en-US" smtClean="0"/>
              <a:pPr/>
              <a:t>3/14/2016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DA970-6D9C-41EB-B8B4-C0CD1CF970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70AAD-E7DE-47AD-ADB6-F70D7CC5C95F}" type="datetimeFigureOut">
              <a:rPr lang="en-US" smtClean="0"/>
              <a:pPr/>
              <a:t>3/14/2016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DA970-6D9C-41EB-B8B4-C0CD1CF970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70AAD-E7DE-47AD-ADB6-F70D7CC5C95F}" type="datetimeFigureOut">
              <a:rPr lang="en-US" smtClean="0"/>
              <a:pPr/>
              <a:t>3/14/2016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DA970-6D9C-41EB-B8B4-C0CD1CF970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70AAD-E7DE-47AD-ADB6-F70D7CC5C95F}" type="datetimeFigureOut">
              <a:rPr lang="en-US" smtClean="0"/>
              <a:pPr/>
              <a:t>3/14/2016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DA970-6D9C-41EB-B8B4-C0CD1CF970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70AAD-E7DE-47AD-ADB6-F70D7CC5C95F}" type="datetimeFigureOut">
              <a:rPr lang="en-US" smtClean="0"/>
              <a:pPr/>
              <a:t>3/14/2016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DA970-6D9C-41EB-B8B4-C0CD1CF970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70AAD-E7DE-47AD-ADB6-F70D7CC5C95F}" type="datetimeFigureOut">
              <a:rPr lang="en-US" smtClean="0"/>
              <a:pPr/>
              <a:t>3/14/2016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DA970-6D9C-41EB-B8B4-C0CD1CF970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70AAD-E7DE-47AD-ADB6-F70D7CC5C95F}" type="datetimeFigureOut">
              <a:rPr lang="en-US" smtClean="0"/>
              <a:pPr/>
              <a:t>3/14/2016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DA970-6D9C-41EB-B8B4-C0CD1CF970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70AAD-E7DE-47AD-ADB6-F70D7CC5C95F}" type="datetimeFigureOut">
              <a:rPr lang="en-US" smtClean="0"/>
              <a:pPr/>
              <a:t>3/14/2016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DA970-6D9C-41EB-B8B4-C0CD1CF970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70AAD-E7DE-47AD-ADB6-F70D7CC5C95F}" type="datetimeFigureOut">
              <a:rPr lang="en-US" smtClean="0"/>
              <a:pPr/>
              <a:t>3/14/2016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DA970-6D9C-41EB-B8B4-C0CD1CF970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70AAD-E7DE-47AD-ADB6-F70D7CC5C95F}" type="datetimeFigureOut">
              <a:rPr lang="en-US" smtClean="0"/>
              <a:pPr/>
              <a:t>3/14/2016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DA970-6D9C-41EB-B8B4-C0CD1CF970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70AAD-E7DE-47AD-ADB6-F70D7CC5C95F}" type="datetimeFigureOut">
              <a:rPr lang="en-US" smtClean="0"/>
              <a:pPr/>
              <a:t>3/14/2016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DA970-6D9C-41EB-B8B4-C0CD1CF970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B70AAD-E7DE-47AD-ADB6-F70D7CC5C95F}" type="datetimeFigureOut">
              <a:rPr lang="en-US" smtClean="0"/>
              <a:pPr/>
              <a:t>3/14/2016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8DA970-6D9C-41EB-B8B4-C0CD1CF9703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solidFill>
                  <a:schemeClr val="bg1"/>
                </a:solidFill>
                <a:latin typeface="Arial Black" pitchFamily="34" charset="0"/>
              </a:rPr>
              <a:t>El </a:t>
            </a:r>
            <a:r>
              <a:rPr lang="en-US" sz="9600" dirty="0" err="1" smtClean="0">
                <a:solidFill>
                  <a:schemeClr val="bg1"/>
                </a:solidFill>
                <a:latin typeface="Arial Black" pitchFamily="34" charset="0"/>
              </a:rPr>
              <a:t>Realismo</a:t>
            </a:r>
            <a:r>
              <a:rPr lang="en-US" sz="9600" dirty="0" smtClean="0">
                <a:solidFill>
                  <a:schemeClr val="bg1"/>
                </a:solidFill>
                <a:latin typeface="Arial Black" pitchFamily="34" charset="0"/>
              </a:rPr>
              <a:t> </a:t>
            </a:r>
            <a:r>
              <a:rPr lang="en-US" sz="9600" dirty="0" err="1" smtClean="0">
                <a:solidFill>
                  <a:schemeClr val="bg1"/>
                </a:solidFill>
                <a:latin typeface="Arial Black" pitchFamily="34" charset="0"/>
              </a:rPr>
              <a:t>Mágico</a:t>
            </a:r>
            <a:endParaRPr lang="en-US" sz="9600" dirty="0">
              <a:solidFill>
                <a:schemeClr val="bg1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000" dirty="0" err="1" smtClean="0">
                <a:solidFill>
                  <a:schemeClr val="bg1"/>
                </a:solidFill>
                <a:latin typeface="Arial Black" pitchFamily="34" charset="0"/>
              </a:rPr>
              <a:t>Definición</a:t>
            </a:r>
            <a:endParaRPr lang="en-US" sz="8000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1828800"/>
            <a:ext cx="91440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El </a:t>
            </a:r>
            <a:r>
              <a:rPr lang="en-US" sz="40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realismo</a:t>
            </a:r>
            <a:r>
              <a:rPr lang="en-US" sz="4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mágico</a:t>
            </a:r>
            <a:r>
              <a:rPr lang="en-US" sz="4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es</a:t>
            </a:r>
            <a:r>
              <a:rPr lang="en-US" sz="4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un </a:t>
            </a:r>
            <a:r>
              <a:rPr lang="en-US" sz="40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género</a:t>
            </a:r>
            <a:r>
              <a:rPr lang="en-US" sz="4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literario</a:t>
            </a:r>
            <a:r>
              <a:rPr lang="en-US" sz="4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latinoamericano</a:t>
            </a:r>
            <a:r>
              <a:rPr lang="en-US" sz="4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de </a:t>
            </a:r>
            <a:r>
              <a:rPr lang="en-US" sz="40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mediados</a:t>
            </a:r>
            <a:r>
              <a:rPr lang="en-US" sz="4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del </a:t>
            </a:r>
            <a:r>
              <a:rPr lang="en-US" sz="40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siglo</a:t>
            </a:r>
            <a:r>
              <a:rPr lang="en-US" sz="4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XX y se define </a:t>
            </a:r>
            <a:r>
              <a:rPr lang="en-US" sz="40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como</a:t>
            </a:r>
            <a:r>
              <a:rPr lang="en-US" sz="4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un </a:t>
            </a:r>
            <a:r>
              <a:rPr lang="en-US" sz="40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estilo</a:t>
            </a:r>
            <a:r>
              <a:rPr lang="en-US" sz="4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de </a:t>
            </a:r>
            <a:r>
              <a:rPr lang="en-US" sz="40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mostrar</a:t>
            </a:r>
            <a:r>
              <a:rPr lang="en-US" sz="4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lo </a:t>
            </a:r>
            <a:r>
              <a:rPr lang="en-US" sz="40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irreal</a:t>
            </a:r>
            <a:r>
              <a:rPr lang="en-US" sz="4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o </a:t>
            </a:r>
            <a:r>
              <a:rPr lang="en-US" sz="40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extraño</a:t>
            </a:r>
            <a:r>
              <a:rPr lang="en-US" sz="4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como</a:t>
            </a:r>
            <a:r>
              <a:rPr lang="en-US" sz="4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algo</a:t>
            </a:r>
            <a:r>
              <a:rPr lang="en-US" sz="4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cotidiano</a:t>
            </a:r>
            <a:r>
              <a:rPr lang="en-US" sz="4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y </a:t>
            </a:r>
            <a:r>
              <a:rPr lang="en-US" sz="40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común</a:t>
            </a:r>
            <a:r>
              <a:rPr lang="en-US" sz="4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  <a:endParaRPr lang="en-US" sz="4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SMARTInkShape-20"/>
          <p:cNvSpPr/>
          <p:nvPr/>
        </p:nvSpPr>
        <p:spPr>
          <a:xfrm>
            <a:off x="8126015" y="4286250"/>
            <a:ext cx="8931" cy="17828"/>
          </a:xfrm>
          <a:custGeom>
            <a:avLst/>
            <a:gdLst/>
            <a:ahLst/>
            <a:cxnLst/>
            <a:rect l="0" t="0" r="0" b="0"/>
            <a:pathLst>
              <a:path w="8931" h="17828">
                <a:moveTo>
                  <a:pt x="8930" y="8929"/>
                </a:moveTo>
                <a:lnTo>
                  <a:pt x="8930" y="17491"/>
                </a:lnTo>
                <a:lnTo>
                  <a:pt x="1241" y="17827"/>
                </a:lnTo>
                <a:lnTo>
                  <a:pt x="827" y="16845"/>
                </a:lnTo>
                <a:lnTo>
                  <a:pt x="0" y="0"/>
                </a:lnTo>
              </a:path>
            </a:pathLst>
          </a:custGeom>
          <a:ln w="19050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000" dirty="0" smtClean="0">
                <a:solidFill>
                  <a:schemeClr val="bg1"/>
                </a:solidFill>
                <a:latin typeface="Arial Black" pitchFamily="34" charset="0"/>
              </a:rPr>
              <a:t>Los </a:t>
            </a:r>
            <a:r>
              <a:rPr lang="en-US" sz="8000" dirty="0" err="1" smtClean="0">
                <a:solidFill>
                  <a:schemeClr val="bg1"/>
                </a:solidFill>
                <a:latin typeface="Arial Black" pitchFamily="34" charset="0"/>
              </a:rPr>
              <a:t>Autores</a:t>
            </a:r>
            <a:endParaRPr lang="en-US" sz="8000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1371600"/>
            <a:ext cx="9144000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-Los </a:t>
            </a:r>
            <a:r>
              <a:rPr 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autores</a:t>
            </a: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del </a:t>
            </a:r>
            <a:r>
              <a:rPr 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realismo</a:t>
            </a: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mágico</a:t>
            </a: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usan</a:t>
            </a:r>
            <a:endParaRPr lang="en-US" sz="40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auténticos</a:t>
            </a: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simbolismos</a:t>
            </a: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mágicos</a:t>
            </a: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y 	</a:t>
            </a:r>
            <a:r>
              <a:rPr 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han</a:t>
            </a: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escrito</a:t>
            </a: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sobre</a:t>
            </a: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	</a:t>
            </a:r>
            <a:r>
              <a:rPr lang="en-US" sz="3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injusticias</a:t>
            </a:r>
            <a:r>
              <a:rPr lang="en-US" sz="3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sociales</a:t>
            </a:r>
            <a:r>
              <a:rPr lang="en-US" sz="3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</a:t>
            </a:r>
          </a:p>
          <a:p>
            <a:r>
              <a:rPr lang="en-US" sz="3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	</a:t>
            </a:r>
            <a:r>
              <a:rPr lang="en-US" sz="3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política</a:t>
            </a:r>
            <a:r>
              <a:rPr lang="en-US" sz="3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</a:t>
            </a:r>
          </a:p>
          <a:p>
            <a:r>
              <a:rPr lang="en-US" sz="3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	</a:t>
            </a:r>
            <a:r>
              <a:rPr lang="en-US" sz="3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censura</a:t>
            </a:r>
            <a:r>
              <a:rPr lang="en-US" sz="3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</a:t>
            </a:r>
          </a:p>
          <a:p>
            <a:r>
              <a:rPr lang="en-US" sz="3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	</a:t>
            </a:r>
            <a:r>
              <a:rPr lang="en-US" sz="3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amor</a:t>
            </a:r>
            <a:r>
              <a:rPr lang="en-US" sz="3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</a:t>
            </a:r>
          </a:p>
          <a:p>
            <a:r>
              <a:rPr lang="en-US" sz="3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	</a:t>
            </a:r>
            <a:r>
              <a:rPr lang="en-US" sz="3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celos</a:t>
            </a:r>
            <a:r>
              <a:rPr lang="en-US" sz="3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</a:t>
            </a:r>
          </a:p>
          <a:p>
            <a:r>
              <a:rPr lang="en-US" sz="3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	</a:t>
            </a:r>
            <a:r>
              <a:rPr lang="en-US" sz="3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familia</a:t>
            </a:r>
            <a:r>
              <a:rPr lang="en-US" sz="3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e</a:t>
            </a:r>
          </a:p>
          <a:p>
            <a:r>
              <a:rPr lang="en-US" sz="3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	</a:t>
            </a:r>
            <a:r>
              <a:rPr lang="en-US" sz="3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historia</a:t>
            </a:r>
            <a:endParaRPr lang="en-US" sz="3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000" dirty="0" err="1" smtClean="0">
                <a:solidFill>
                  <a:schemeClr val="bg1"/>
                </a:solidFill>
                <a:latin typeface="Arial Black" pitchFamily="34" charset="0"/>
              </a:rPr>
              <a:t>Temas</a:t>
            </a:r>
            <a:endParaRPr lang="en-US" sz="8000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1600200"/>
            <a:ext cx="91440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-El </a:t>
            </a:r>
            <a:r>
              <a:rPr lang="en-US" sz="36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autor</a:t>
            </a:r>
            <a:r>
              <a:rPr lang="en-US" sz="3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inventa</a:t>
            </a:r>
            <a:r>
              <a:rPr lang="en-US" sz="3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palabras</a:t>
            </a:r>
            <a:r>
              <a:rPr lang="en-US" sz="3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o </a:t>
            </a:r>
            <a:r>
              <a:rPr lang="en-US" sz="36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lugares</a:t>
            </a:r>
            <a:r>
              <a:rPr lang="en-US" sz="3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que</a:t>
            </a:r>
            <a:r>
              <a:rPr lang="en-US" sz="3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no 	</a:t>
            </a:r>
            <a:r>
              <a:rPr lang="en-US" sz="36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existen</a:t>
            </a:r>
            <a:r>
              <a:rPr lang="en-US" sz="3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en-US" sz="3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-El </a:t>
            </a:r>
            <a:r>
              <a:rPr lang="en-US" sz="36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autor</a:t>
            </a:r>
            <a:r>
              <a:rPr lang="en-US" sz="3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inventa</a:t>
            </a:r>
            <a:r>
              <a:rPr lang="en-US" sz="3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cosas</a:t>
            </a:r>
            <a:r>
              <a:rPr lang="en-US" sz="3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inverosímiles</a:t>
            </a:r>
            <a:r>
              <a:rPr lang="en-US" sz="3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36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pero</a:t>
            </a:r>
            <a:r>
              <a:rPr lang="en-US" sz="3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	</a:t>
            </a:r>
            <a:r>
              <a:rPr lang="en-US" sz="36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habla</a:t>
            </a:r>
            <a:r>
              <a:rPr lang="en-US" sz="3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de </a:t>
            </a:r>
            <a:r>
              <a:rPr lang="en-US" sz="36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ellas</a:t>
            </a:r>
            <a:r>
              <a:rPr lang="en-US" sz="3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como</a:t>
            </a:r>
            <a:r>
              <a:rPr lang="en-US" sz="3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si</a:t>
            </a:r>
            <a:r>
              <a:rPr lang="en-US" sz="3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fueran</a:t>
            </a:r>
            <a:r>
              <a:rPr lang="en-US" sz="3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reales</a:t>
            </a:r>
            <a:r>
              <a:rPr lang="en-US" sz="3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en-US" sz="3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-Es </a:t>
            </a:r>
            <a:r>
              <a:rPr lang="en-US" sz="36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fácil</a:t>
            </a:r>
            <a:r>
              <a:rPr lang="en-US" sz="3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para</a:t>
            </a:r>
            <a:r>
              <a:rPr lang="en-US" sz="3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el lector </a:t>
            </a:r>
            <a:r>
              <a:rPr lang="en-US" sz="36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creer</a:t>
            </a:r>
            <a:r>
              <a:rPr lang="en-US" sz="3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toda</a:t>
            </a:r>
            <a:r>
              <a:rPr lang="en-US" sz="3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la </a:t>
            </a:r>
            <a:r>
              <a:rPr lang="en-US" sz="36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historia</a:t>
            </a:r>
            <a:r>
              <a:rPr lang="en-US" sz="3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	y </a:t>
            </a:r>
            <a:r>
              <a:rPr lang="en-US" sz="36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detalles</a:t>
            </a:r>
            <a:r>
              <a:rPr lang="en-US" sz="3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en-US" sz="3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-El </a:t>
            </a:r>
            <a:r>
              <a:rPr lang="en-US" sz="36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fenómeno</a:t>
            </a:r>
            <a:r>
              <a:rPr lang="en-US" sz="3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de la </a:t>
            </a:r>
            <a:r>
              <a:rPr lang="en-US" sz="36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muerte</a:t>
            </a:r>
            <a:r>
              <a:rPr lang="en-US" sz="3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es</a:t>
            </a:r>
            <a:r>
              <a:rPr lang="en-US" sz="3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tomado</a:t>
            </a:r>
            <a:r>
              <a:rPr lang="en-US" sz="3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en 	</a:t>
            </a:r>
            <a:r>
              <a:rPr lang="en-US" sz="36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cuenta</a:t>
            </a:r>
            <a:r>
              <a:rPr lang="en-US" sz="3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(los </a:t>
            </a:r>
            <a:r>
              <a:rPr lang="en-US" sz="36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personajes</a:t>
            </a:r>
            <a:r>
              <a:rPr lang="en-US" sz="3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pueden</a:t>
            </a:r>
            <a:r>
              <a:rPr lang="en-US" sz="3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morir</a:t>
            </a:r>
            <a:r>
              <a:rPr lang="en-US" sz="3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y 	</a:t>
            </a:r>
            <a:r>
              <a:rPr lang="en-US" sz="36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luego</a:t>
            </a:r>
            <a:r>
              <a:rPr lang="en-US" sz="3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volver</a:t>
            </a:r>
            <a:r>
              <a:rPr lang="en-US" sz="3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a </a:t>
            </a:r>
            <a:r>
              <a:rPr lang="en-US" sz="36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vivir</a:t>
            </a:r>
            <a:r>
              <a:rPr lang="en-US" sz="3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)</a:t>
            </a:r>
            <a:endParaRPr lang="en-US" sz="3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000" dirty="0" err="1" smtClean="0">
                <a:solidFill>
                  <a:schemeClr val="bg1"/>
                </a:solidFill>
                <a:latin typeface="Arial Black" pitchFamily="34" charset="0"/>
              </a:rPr>
              <a:t>Elementos</a:t>
            </a:r>
            <a:endParaRPr lang="en-US" sz="8000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1600200"/>
            <a:ext cx="9144000" cy="47397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-Los </a:t>
            </a:r>
            <a:r>
              <a:rPr 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elementos</a:t>
            </a: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típicos</a:t>
            </a: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del </a:t>
            </a:r>
            <a:r>
              <a:rPr 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realismo</a:t>
            </a: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mágico</a:t>
            </a: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pPr marL="45720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36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Cosas</a:t>
            </a:r>
            <a:r>
              <a:rPr lang="en-US" sz="3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inverosímiles</a:t>
            </a:r>
            <a:r>
              <a:rPr lang="en-US" sz="3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en-US" sz="3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nunca</a:t>
            </a:r>
            <a:r>
              <a:rPr lang="en-US" sz="3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explicadas</a:t>
            </a:r>
            <a:r>
              <a:rPr lang="en-US" sz="3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)</a:t>
            </a:r>
          </a:p>
          <a:p>
            <a:pPr marL="45720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3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36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Historias</a:t>
            </a:r>
            <a:r>
              <a:rPr lang="en-US" sz="3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de </a:t>
            </a:r>
            <a:r>
              <a:rPr lang="en-US" sz="36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familia</a:t>
            </a:r>
            <a:endParaRPr lang="en-US" sz="36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45720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3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36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Política</a:t>
            </a:r>
            <a:endParaRPr lang="en-US" sz="36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45720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3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36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Aventuras</a:t>
            </a:r>
            <a:r>
              <a:rPr lang="en-US" sz="3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y </a:t>
            </a:r>
            <a:r>
              <a:rPr lang="en-US" sz="36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experiencias</a:t>
            </a:r>
            <a:r>
              <a:rPr lang="en-US" sz="3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individuales</a:t>
            </a:r>
            <a:r>
              <a:rPr lang="en-US" sz="3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524000"/>
          </a:xfrm>
        </p:spPr>
        <p:txBody>
          <a:bodyPr>
            <a:noAutofit/>
          </a:bodyPr>
          <a:lstStyle/>
          <a:p>
            <a:r>
              <a:rPr lang="en-US" sz="6000" dirty="0" smtClean="0">
                <a:latin typeface="Arial Black" pitchFamily="34" charset="0"/>
              </a:rPr>
              <a:t/>
            </a:r>
            <a:br>
              <a:rPr lang="en-US" sz="6000" dirty="0" smtClean="0">
                <a:latin typeface="Arial Black" pitchFamily="34" charset="0"/>
              </a:rPr>
            </a:br>
            <a:r>
              <a:rPr lang="en-US" sz="6000" dirty="0" smtClean="0">
                <a:latin typeface="Arial Black" pitchFamily="34" charset="0"/>
              </a:rPr>
              <a:t/>
            </a:r>
            <a:br>
              <a:rPr lang="en-US" sz="6000" dirty="0" smtClean="0">
                <a:latin typeface="Arial Black" pitchFamily="34" charset="0"/>
              </a:rPr>
            </a:br>
            <a:r>
              <a:rPr lang="en-US" sz="6000" dirty="0" smtClean="0">
                <a:latin typeface="Arial Black" pitchFamily="34" charset="0"/>
              </a:rPr>
              <a:t/>
            </a:r>
            <a:br>
              <a:rPr lang="en-US" sz="6000" dirty="0" smtClean="0">
                <a:latin typeface="Arial Black" pitchFamily="34" charset="0"/>
              </a:rPr>
            </a:br>
            <a:r>
              <a:rPr lang="en-US" sz="6000" dirty="0" err="1" smtClean="0">
                <a:solidFill>
                  <a:schemeClr val="bg1"/>
                </a:solidFill>
                <a:latin typeface="Arial Black" pitchFamily="34" charset="0"/>
              </a:rPr>
              <a:t>Características</a:t>
            </a:r>
            <a:r>
              <a:rPr lang="en-US" sz="6000" dirty="0" smtClean="0">
                <a:solidFill>
                  <a:schemeClr val="bg1"/>
                </a:solidFill>
                <a:latin typeface="Arial Black" pitchFamily="34" charset="0"/>
              </a:rPr>
              <a:t> del </a:t>
            </a:r>
            <a:br>
              <a:rPr lang="en-US" sz="6000" dirty="0" smtClean="0">
                <a:solidFill>
                  <a:schemeClr val="bg1"/>
                </a:solidFill>
                <a:latin typeface="Arial Black" pitchFamily="34" charset="0"/>
              </a:rPr>
            </a:br>
            <a:r>
              <a:rPr lang="en-US" sz="6000" dirty="0" err="1" smtClean="0">
                <a:solidFill>
                  <a:schemeClr val="bg1"/>
                </a:solidFill>
                <a:latin typeface="Arial Black" pitchFamily="34" charset="0"/>
              </a:rPr>
              <a:t>Realismo</a:t>
            </a:r>
            <a:r>
              <a:rPr lang="en-US" sz="6000" dirty="0" smtClean="0">
                <a:solidFill>
                  <a:schemeClr val="bg1"/>
                </a:solidFill>
                <a:latin typeface="Arial Black" pitchFamily="34" charset="0"/>
              </a:rPr>
              <a:t> </a:t>
            </a:r>
            <a:r>
              <a:rPr lang="en-US" sz="6000" smtClean="0">
                <a:solidFill>
                  <a:schemeClr val="bg1"/>
                </a:solidFill>
                <a:latin typeface="Arial Black" pitchFamily="34" charset="0"/>
              </a:rPr>
              <a:t>Mágico</a:t>
            </a:r>
            <a:r>
              <a:rPr lang="en-US" sz="6000" dirty="0" smtClean="0">
                <a:latin typeface="Arial Black" pitchFamily="34" charset="0"/>
              </a:rPr>
              <a:t/>
            </a:r>
            <a:br>
              <a:rPr lang="en-US" sz="6000" dirty="0" smtClean="0">
                <a:latin typeface="Arial Black" pitchFamily="34" charset="0"/>
              </a:rPr>
            </a:br>
            <a:r>
              <a:rPr lang="en-US" sz="6000" dirty="0" smtClean="0">
                <a:latin typeface="Arial Black" pitchFamily="34" charset="0"/>
              </a:rPr>
              <a:t/>
            </a:r>
            <a:br>
              <a:rPr lang="en-US" sz="6000" dirty="0" smtClean="0">
                <a:latin typeface="Arial Black" pitchFamily="34" charset="0"/>
              </a:rPr>
            </a:br>
            <a:endParaRPr lang="en-US" sz="6000" dirty="0">
              <a:latin typeface="Arial Black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2209800"/>
            <a:ext cx="9144000" cy="46482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-Los </a:t>
            </a:r>
            <a:r>
              <a:rPr lang="en-U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personajes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perciben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lo </a:t>
            </a:r>
            <a:r>
              <a:rPr lang="en-U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mágico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o </a:t>
            </a:r>
            <a:r>
              <a:rPr lang="en-U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fantástico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como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algo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“normal” </a:t>
            </a: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-</a:t>
            </a:r>
            <a:r>
              <a:rPr lang="en-U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Representaciones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de </a:t>
            </a:r>
            <a:r>
              <a:rPr lang="en-U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mitos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y </a:t>
            </a:r>
            <a:r>
              <a:rPr lang="en-U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leyendas</a:t>
            </a:r>
            <a:endParaRPr lang="en-US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-Las </a:t>
            </a:r>
            <a:r>
              <a:rPr lang="en-U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voces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combinan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primera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segunda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y </a:t>
            </a:r>
            <a:r>
              <a:rPr lang="en-U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tercera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persona</a:t>
            </a: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-El </a:t>
            </a:r>
            <a:r>
              <a:rPr lang="en-U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tiempo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se </a:t>
            </a:r>
            <a:r>
              <a:rPr lang="en-U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distorciona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: El </a:t>
            </a:r>
            <a:r>
              <a:rPr lang="en-U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presente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y el </a:t>
            </a:r>
            <a:r>
              <a:rPr lang="en-U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pasado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se </a:t>
            </a:r>
            <a:r>
              <a:rPr lang="en-U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repite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 El </a:t>
            </a:r>
            <a:r>
              <a:rPr lang="en-U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tiempo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es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circular.</a:t>
            </a: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-Lo sensorial </a:t>
            </a:r>
            <a:r>
              <a:rPr lang="en-U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es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parte de la </a:t>
            </a:r>
            <a:r>
              <a:rPr lang="en-U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percepción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de la </a:t>
            </a:r>
            <a:r>
              <a:rPr lang="en-U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realidad</a:t>
            </a:r>
            <a:endParaRPr lang="en-US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130425"/>
            <a:ext cx="9144000" cy="1470025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/>
            </a:r>
            <a:br>
              <a:rPr lang="en-US" b="1" dirty="0" smtClean="0">
                <a:solidFill>
                  <a:schemeClr val="bg1"/>
                </a:solidFill>
              </a:rPr>
            </a:br>
            <a:r>
              <a:rPr lang="en-US" b="1" dirty="0">
                <a:solidFill>
                  <a:schemeClr val="bg1"/>
                </a:solidFill>
              </a:rPr>
              <a:t/>
            </a:r>
            <a:br>
              <a:rPr lang="en-US" b="1" dirty="0">
                <a:solidFill>
                  <a:schemeClr val="bg1"/>
                </a:solidFill>
              </a:rPr>
            </a:br>
            <a:r>
              <a:rPr lang="en-US" sz="3100" dirty="0" smtClean="0"/>
              <a:t> </a:t>
            </a:r>
            <a:br>
              <a:rPr lang="en-US" sz="3100" dirty="0" smtClean="0"/>
            </a:br>
            <a:r>
              <a:rPr lang="en-US" sz="3100" dirty="0" smtClean="0"/>
              <a:t/>
            </a:r>
            <a:br>
              <a:rPr lang="en-US" sz="3100" dirty="0" smtClean="0"/>
            </a:br>
            <a:r>
              <a:rPr lang="es-ES" sz="6700" b="1" dirty="0" smtClean="0">
                <a:solidFill>
                  <a:srgbClr val="FFFFFF"/>
                </a:solidFill>
                <a:latin typeface="Lucida Sans Unicode" pitchFamily="34" charset="0"/>
                <a:cs typeface="Lucida Sans Unicode" pitchFamily="34" charset="0"/>
              </a:rPr>
              <a:t>ÁNGEL DE LA GUARDA</a:t>
            </a:r>
            <a:r>
              <a:rPr lang="es-ES" sz="6700" b="1" dirty="0" smtClean="0">
                <a:solidFill>
                  <a:schemeClr val="bg1"/>
                </a:solidFill>
                <a:latin typeface="Lucida Sans Unicode" pitchFamily="34" charset="0"/>
                <a:cs typeface="Lucida Sans Unicode" pitchFamily="34" charset="0"/>
              </a:rPr>
              <a:t/>
            </a:r>
            <a:br>
              <a:rPr lang="es-ES" sz="6700" b="1" dirty="0" smtClean="0">
                <a:solidFill>
                  <a:schemeClr val="bg1"/>
                </a:solidFill>
                <a:latin typeface="Lucida Sans Unicode" pitchFamily="34" charset="0"/>
                <a:cs typeface="Lucida Sans Unicode" pitchFamily="34" charset="0"/>
              </a:rPr>
            </a:br>
            <a:r>
              <a:rPr lang="es-ES" sz="2200" b="1" i="1" dirty="0" smtClean="0">
                <a:solidFill>
                  <a:schemeClr val="bg1"/>
                </a:solidFill>
                <a:latin typeface="Lucida Sans Unicode" pitchFamily="34" charset="0"/>
                <a:cs typeface="Lucida Sans Unicode" pitchFamily="34" charset="0"/>
              </a:rPr>
              <a:t/>
            </a:r>
            <a:br>
              <a:rPr lang="es-ES" sz="2200" b="1" i="1" dirty="0" smtClean="0">
                <a:solidFill>
                  <a:schemeClr val="bg1"/>
                </a:solidFill>
                <a:latin typeface="Lucida Sans Unicode" pitchFamily="34" charset="0"/>
                <a:cs typeface="Lucida Sans Unicode" pitchFamily="34" charset="0"/>
              </a:rPr>
            </a:br>
            <a:r>
              <a:rPr lang="es-ES" dirty="0" smtClean="0">
                <a:solidFill>
                  <a:schemeClr val="bg1"/>
                </a:solidFill>
                <a:latin typeface="Lucida Sans Unicode" pitchFamily="34" charset="0"/>
                <a:cs typeface="Lucida Sans Unicode" pitchFamily="34" charset="0"/>
              </a:rPr>
              <a:t>Ángel de mi guarda, </a:t>
            </a:r>
            <a:br>
              <a:rPr lang="es-ES" dirty="0" smtClean="0">
                <a:solidFill>
                  <a:schemeClr val="bg1"/>
                </a:solidFill>
                <a:latin typeface="Lucida Sans Unicode" pitchFamily="34" charset="0"/>
                <a:cs typeface="Lucida Sans Unicode" pitchFamily="34" charset="0"/>
              </a:rPr>
            </a:br>
            <a:r>
              <a:rPr lang="es-ES" dirty="0" smtClean="0">
                <a:solidFill>
                  <a:schemeClr val="bg1"/>
                </a:solidFill>
                <a:latin typeface="Lucida Sans Unicode" pitchFamily="34" charset="0"/>
                <a:cs typeface="Lucida Sans Unicode" pitchFamily="34" charset="0"/>
              </a:rPr>
              <a:t>mi dulce compañía,</a:t>
            </a:r>
            <a:br>
              <a:rPr lang="es-ES" dirty="0" smtClean="0">
                <a:solidFill>
                  <a:schemeClr val="bg1"/>
                </a:solidFill>
                <a:latin typeface="Lucida Sans Unicode" pitchFamily="34" charset="0"/>
                <a:cs typeface="Lucida Sans Unicode" pitchFamily="34" charset="0"/>
              </a:rPr>
            </a:br>
            <a:r>
              <a:rPr lang="es-ES" dirty="0" smtClean="0">
                <a:solidFill>
                  <a:schemeClr val="bg1"/>
                </a:solidFill>
                <a:latin typeface="Lucida Sans Unicode" pitchFamily="34" charset="0"/>
                <a:cs typeface="Lucida Sans Unicode" pitchFamily="34" charset="0"/>
              </a:rPr>
              <a:t>no me desampares</a:t>
            </a:r>
            <a:br>
              <a:rPr lang="es-ES" dirty="0" smtClean="0">
                <a:solidFill>
                  <a:schemeClr val="bg1"/>
                </a:solidFill>
                <a:latin typeface="Lucida Sans Unicode" pitchFamily="34" charset="0"/>
                <a:cs typeface="Lucida Sans Unicode" pitchFamily="34" charset="0"/>
              </a:rPr>
            </a:br>
            <a:r>
              <a:rPr lang="es-ES" dirty="0" smtClean="0">
                <a:solidFill>
                  <a:schemeClr val="bg1"/>
                </a:solidFill>
                <a:latin typeface="Lucida Sans Unicode" pitchFamily="34" charset="0"/>
                <a:cs typeface="Lucida Sans Unicode" pitchFamily="34" charset="0"/>
              </a:rPr>
              <a:t> ni de noche ni de día,</a:t>
            </a:r>
            <a:br>
              <a:rPr lang="es-ES" dirty="0" smtClean="0">
                <a:solidFill>
                  <a:schemeClr val="bg1"/>
                </a:solidFill>
                <a:latin typeface="Lucida Sans Unicode" pitchFamily="34" charset="0"/>
                <a:cs typeface="Lucida Sans Unicode" pitchFamily="34" charset="0"/>
              </a:rPr>
            </a:br>
            <a:r>
              <a:rPr lang="es-ES" dirty="0" smtClean="0">
                <a:solidFill>
                  <a:schemeClr val="bg1"/>
                </a:solidFill>
                <a:latin typeface="Lucida Sans Unicode" pitchFamily="34" charset="0"/>
                <a:cs typeface="Lucida Sans Unicode" pitchFamily="34" charset="0"/>
              </a:rPr>
              <a:t>no me dejes solo que me perdería.</a:t>
            </a:r>
            <a:r>
              <a:rPr lang="es-ES" sz="5600" dirty="0" smtClean="0">
                <a:solidFill>
                  <a:schemeClr val="bg1"/>
                </a:solidFill>
                <a:latin typeface="Lucida Sans Unicode" pitchFamily="34" charset="0"/>
                <a:cs typeface="Lucida Sans Unicode" pitchFamily="34" charset="0"/>
              </a:rPr>
              <a:t/>
            </a:r>
            <a:br>
              <a:rPr lang="es-ES" sz="5600" dirty="0" smtClean="0">
                <a:solidFill>
                  <a:schemeClr val="bg1"/>
                </a:solidFill>
                <a:latin typeface="Lucida Sans Unicode" pitchFamily="34" charset="0"/>
                <a:cs typeface="Lucida Sans Unicode" pitchFamily="34" charset="0"/>
              </a:rPr>
            </a:br>
            <a:r>
              <a:rPr lang="es-ES" sz="2200" dirty="0" smtClean="0">
                <a:solidFill>
                  <a:schemeClr val="bg1"/>
                </a:solidFill>
                <a:latin typeface="Lucida Sans Unicode" pitchFamily="34" charset="0"/>
                <a:cs typeface="Lucida Sans Unicode" pitchFamily="34" charset="0"/>
              </a:rPr>
              <a:t/>
            </a:r>
            <a:br>
              <a:rPr lang="es-ES" sz="2200" dirty="0" smtClean="0">
                <a:solidFill>
                  <a:schemeClr val="bg1"/>
                </a:solidFill>
                <a:latin typeface="Lucida Sans Unicode" pitchFamily="34" charset="0"/>
                <a:cs typeface="Lucida Sans Unicode" pitchFamily="34" charset="0"/>
              </a:rPr>
            </a:br>
            <a:r>
              <a:rPr lang="es-ES" sz="6700" b="1" dirty="0" smtClean="0">
                <a:solidFill>
                  <a:schemeClr val="bg1"/>
                </a:solidFill>
                <a:latin typeface="Lucida Sans Unicode" pitchFamily="34" charset="0"/>
                <a:cs typeface="Lucida Sans Unicode" pitchFamily="34" charset="0"/>
              </a:rPr>
              <a:t>AMÉN</a:t>
            </a:r>
            <a:r>
              <a:rPr lang="es-ES" sz="5600" dirty="0" smtClean="0">
                <a:solidFill>
                  <a:schemeClr val="bg1"/>
                </a:solidFill>
                <a:latin typeface="Lucida Sans Unicode" pitchFamily="34" charset="0"/>
                <a:cs typeface="Lucida Sans Unicode" pitchFamily="34" charset="0"/>
              </a:rPr>
              <a:t> </a:t>
            </a:r>
            <a:r>
              <a:rPr lang="en-US" sz="5600" dirty="0" smtClean="0"/>
              <a:t/>
            </a:r>
            <a:br>
              <a:rPr lang="en-US" sz="5600" dirty="0" smtClean="0"/>
            </a:br>
            <a:r>
              <a:rPr lang="es-US" sz="3200" dirty="0" smtClean="0"/>
              <a:t/>
            </a:r>
            <a:br>
              <a:rPr lang="es-US" sz="3200" dirty="0" smtClean="0"/>
            </a:br>
            <a:endParaRPr lang="en-US" sz="3600" dirty="0">
              <a:solidFill>
                <a:schemeClr val="bg1"/>
              </a:solidFill>
              <a:latin typeface="Arial Black" pitchFamily="34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130425"/>
            <a:ext cx="9144000" cy="1470025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/>
            </a:r>
            <a:br>
              <a:rPr lang="en-US" b="1" dirty="0" smtClean="0">
                <a:solidFill>
                  <a:schemeClr val="bg1"/>
                </a:solidFill>
              </a:rPr>
            </a:br>
            <a:r>
              <a:rPr lang="en-US" b="1" dirty="0">
                <a:solidFill>
                  <a:schemeClr val="bg1"/>
                </a:solidFill>
              </a:rPr>
              <a:t/>
            </a:r>
            <a:br>
              <a:rPr lang="en-US" b="1" dirty="0">
                <a:solidFill>
                  <a:schemeClr val="bg1"/>
                </a:solidFill>
              </a:rPr>
            </a:br>
            <a:r>
              <a:rPr lang="en-US" sz="5300" b="1" u="sng" dirty="0" smtClean="0">
                <a:solidFill>
                  <a:schemeClr val="bg1"/>
                </a:solidFill>
                <a:latin typeface="Arial Black" pitchFamily="34" charset="0"/>
              </a:rPr>
              <a:t>El </a:t>
            </a:r>
            <a:r>
              <a:rPr lang="en-US" sz="5300" b="1" u="sng" dirty="0">
                <a:solidFill>
                  <a:schemeClr val="bg1"/>
                </a:solidFill>
                <a:latin typeface="Arial Black" pitchFamily="34" charset="0"/>
              </a:rPr>
              <a:t>Padre </a:t>
            </a:r>
            <a:r>
              <a:rPr lang="en-US" sz="5300" b="1" u="sng" dirty="0" err="1" smtClean="0">
                <a:solidFill>
                  <a:schemeClr val="bg1"/>
                </a:solidFill>
                <a:latin typeface="Arial Black" pitchFamily="34" charset="0"/>
              </a:rPr>
              <a:t>Nuestro</a:t>
            </a:r>
            <a:r>
              <a:rPr lang="en-US" sz="3600" dirty="0">
                <a:solidFill>
                  <a:schemeClr val="bg1"/>
                </a:solidFill>
              </a:rPr>
              <a:t/>
            </a:r>
            <a:br>
              <a:rPr lang="en-US" sz="3600" dirty="0">
                <a:solidFill>
                  <a:schemeClr val="bg1"/>
                </a:solidFill>
              </a:rPr>
            </a:br>
            <a:r>
              <a:rPr lang="es-ES" sz="3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Padre nuestro, que estás en el cielo,</a:t>
            </a:r>
            <a:r>
              <a:rPr lang="en-US" sz="3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3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36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santificado</a:t>
            </a:r>
            <a:r>
              <a:rPr lang="en-US" sz="3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sea </a:t>
            </a:r>
            <a:r>
              <a:rPr lang="en-US" sz="36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tu</a:t>
            </a:r>
            <a:r>
              <a:rPr lang="en-US" sz="3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nombre</a:t>
            </a:r>
            <a:r>
              <a:rPr lang="en-US" sz="3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 </a:t>
            </a:r>
            <a:br>
              <a:rPr lang="en-US" sz="3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36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Venga</a:t>
            </a:r>
            <a:r>
              <a:rPr lang="en-US" sz="3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a </a:t>
            </a:r>
            <a:r>
              <a:rPr lang="en-US" sz="36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nosotros</a:t>
            </a:r>
            <a:r>
              <a:rPr lang="en-US" sz="3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tu</a:t>
            </a:r>
            <a:r>
              <a:rPr lang="en-US" sz="3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reino</a:t>
            </a:r>
            <a:r>
              <a:rPr lang="en-US" sz="3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;</a:t>
            </a:r>
            <a:br>
              <a:rPr lang="en-US" sz="3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3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</a:t>
            </a:r>
            <a:r>
              <a:rPr lang="es-ES" sz="36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ágase</a:t>
            </a:r>
            <a:r>
              <a:rPr lang="es-ES" sz="3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tu voluntad en la tierra como en el cielo.</a:t>
            </a:r>
            <a:r>
              <a:rPr lang="en-US" sz="3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3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36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Danos</a:t>
            </a:r>
            <a:r>
              <a:rPr lang="en-US" sz="3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hoy</a:t>
            </a:r>
            <a:r>
              <a:rPr lang="en-US" sz="3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nuestro</a:t>
            </a:r>
            <a:r>
              <a:rPr lang="en-US" sz="3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pan de </a:t>
            </a:r>
            <a:r>
              <a:rPr lang="en-US" sz="36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cada</a:t>
            </a:r>
            <a:r>
              <a:rPr lang="en-US" sz="3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día</a:t>
            </a:r>
            <a:r>
              <a:rPr lang="en-US" sz="3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;</a:t>
            </a:r>
            <a:br>
              <a:rPr lang="en-US" sz="3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36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Perdona</a:t>
            </a:r>
            <a:r>
              <a:rPr lang="en-US" sz="3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nuestras</a:t>
            </a:r>
            <a:r>
              <a:rPr lang="en-US" sz="3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ofensas</a:t>
            </a:r>
            <a:r>
              <a:rPr lang="en-US" sz="3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br>
              <a:rPr lang="en-US" sz="3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s-ES" sz="3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como también nosotros perdonamos</a:t>
            </a:r>
            <a:br>
              <a:rPr lang="es-ES" sz="3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s-ES" sz="3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a los que nos ofenden.</a:t>
            </a:r>
            <a:r>
              <a:rPr lang="en-US" sz="3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3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s-ES" sz="3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No nos dejes caer en la tentación,</a:t>
            </a:r>
            <a:r>
              <a:rPr lang="en-US" sz="3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3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3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 </a:t>
            </a:r>
            <a:r>
              <a:rPr lang="en-US" sz="36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líbranos</a:t>
            </a:r>
            <a:r>
              <a:rPr lang="en-US" sz="3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del mal.</a:t>
            </a:r>
            <a:r>
              <a:rPr lang="en-US" sz="3600" dirty="0" smtClean="0">
                <a:solidFill>
                  <a:schemeClr val="bg1"/>
                </a:solidFill>
              </a:rPr>
              <a:t/>
            </a:r>
            <a:br>
              <a:rPr lang="en-US" sz="3600" dirty="0" smtClean="0">
                <a:solidFill>
                  <a:schemeClr val="bg1"/>
                </a:solidFill>
              </a:rPr>
            </a:br>
            <a:r>
              <a:rPr lang="en-US" sz="3600" b="1" dirty="0" err="1" smtClean="0">
                <a:solidFill>
                  <a:schemeClr val="bg1"/>
                </a:solidFill>
                <a:latin typeface="Arial Black" pitchFamily="34" charset="0"/>
              </a:rPr>
              <a:t>Amén</a:t>
            </a:r>
            <a:r>
              <a:rPr lang="en-US" sz="3600" b="1" dirty="0" smtClean="0">
                <a:solidFill>
                  <a:schemeClr val="bg1"/>
                </a:solidFill>
                <a:latin typeface="Arial Black" pitchFamily="34" charset="0"/>
              </a:rPr>
              <a:t>. </a:t>
            </a:r>
            <a:endParaRPr lang="en-US" sz="3600" dirty="0">
              <a:solidFill>
                <a:schemeClr val="bg1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en-US" sz="6000" b="1" dirty="0" err="1" smtClean="0">
                <a:solidFill>
                  <a:srgbClr val="FFFF00"/>
                </a:solidFill>
                <a:latin typeface="Tekton Pro" pitchFamily="34" charset="0"/>
              </a:rPr>
              <a:t>Oración</a:t>
            </a:r>
            <a:r>
              <a:rPr lang="en-US" sz="6000" b="1" dirty="0" smtClean="0">
                <a:solidFill>
                  <a:srgbClr val="FFFF00"/>
                </a:solidFill>
                <a:latin typeface="Tekton Pro" pitchFamily="34" charset="0"/>
              </a:rPr>
              <a:t> del </a:t>
            </a:r>
            <a:r>
              <a:rPr lang="en-US" sz="6000" b="1" dirty="0" err="1" smtClean="0">
                <a:solidFill>
                  <a:srgbClr val="FFFF00"/>
                </a:solidFill>
                <a:latin typeface="Tekton Pro" pitchFamily="34" charset="0"/>
              </a:rPr>
              <a:t>Verbo</a:t>
            </a:r>
            <a:r>
              <a:rPr lang="en-US" sz="6000" b="1" dirty="0" smtClean="0">
                <a:solidFill>
                  <a:srgbClr val="FFFF00"/>
                </a:solidFill>
                <a:latin typeface="Tekton Pro" pitchFamily="34" charset="0"/>
              </a:rPr>
              <a:t> </a:t>
            </a:r>
            <a:r>
              <a:rPr lang="en-US" sz="6000" b="1" dirty="0" err="1" smtClean="0">
                <a:solidFill>
                  <a:srgbClr val="FFFF00"/>
                </a:solidFill>
                <a:latin typeface="Tekton Pro" pitchFamily="34" charset="0"/>
              </a:rPr>
              <a:t>Encarnado</a:t>
            </a:r>
            <a:endParaRPr lang="en-US" sz="6000" b="1" dirty="0">
              <a:solidFill>
                <a:srgbClr val="FFFF00"/>
              </a:solidFill>
              <a:latin typeface="Tekton Pro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9144000" cy="5638800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es-ES" dirty="0" smtClean="0">
                <a:solidFill>
                  <a:schemeClr val="bg1"/>
                </a:solidFill>
                <a:latin typeface="Tekton Pro Cond" pitchFamily="34" charset="0"/>
              </a:rPr>
              <a:t>Elogiamos su nombre, </a:t>
            </a:r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es-ES" dirty="0" smtClean="0">
                <a:solidFill>
                  <a:schemeClr val="bg1"/>
                </a:solidFill>
                <a:latin typeface="Tekton Pro Cond" pitchFamily="34" charset="0"/>
              </a:rPr>
              <a:t>Señor Jesucristo</a:t>
            </a:r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es-ES" dirty="0" smtClean="0">
                <a:solidFill>
                  <a:schemeClr val="bg1"/>
                </a:solidFill>
                <a:latin typeface="Tekton Pro Cond" pitchFamily="34" charset="0"/>
              </a:rPr>
              <a:t>el Verbo Encarnado de Dios.</a:t>
            </a:r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es-ES" dirty="0" smtClean="0">
                <a:solidFill>
                  <a:schemeClr val="bg1"/>
                </a:solidFill>
                <a:latin typeface="Tekton Pro Cond" pitchFamily="34" charset="0"/>
              </a:rPr>
              <a:t>Por su encarnación usted nos digna. </a:t>
            </a:r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es-ES" dirty="0" smtClean="0">
                <a:solidFill>
                  <a:schemeClr val="bg1"/>
                </a:solidFill>
                <a:latin typeface="Tekton Pro Cond" pitchFamily="34" charset="0"/>
              </a:rPr>
              <a:t>Abre nuestros ojos para que podamos </a:t>
            </a:r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es-ES" dirty="0" smtClean="0">
                <a:solidFill>
                  <a:schemeClr val="bg1"/>
                </a:solidFill>
                <a:latin typeface="Tekton Pro Cond" pitchFamily="34" charset="0"/>
              </a:rPr>
              <a:t>reconocer te en los demás.</a:t>
            </a:r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es-ES" dirty="0" smtClean="0">
                <a:solidFill>
                  <a:schemeClr val="bg1"/>
                </a:solidFill>
                <a:latin typeface="Tekton Pro Cond" pitchFamily="34" charset="0"/>
              </a:rPr>
              <a:t>Ayúdanos, O Dios a ser la presencia amorosa de </a:t>
            </a:r>
            <a:r>
              <a:rPr lang="es-ES" dirty="0" err="1" smtClean="0">
                <a:solidFill>
                  <a:schemeClr val="bg1"/>
                </a:solidFill>
                <a:latin typeface="Tekton Pro Cond" pitchFamily="34" charset="0"/>
              </a:rPr>
              <a:t>Jesus</a:t>
            </a:r>
            <a:r>
              <a:rPr lang="es-ES" dirty="0" smtClean="0">
                <a:solidFill>
                  <a:schemeClr val="bg1"/>
                </a:solidFill>
                <a:latin typeface="Tekton Pro Cond" pitchFamily="34" charset="0"/>
              </a:rPr>
              <a:t>, </a:t>
            </a:r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es-ES" dirty="0" smtClean="0">
                <a:solidFill>
                  <a:schemeClr val="bg1"/>
                </a:solidFill>
                <a:latin typeface="Tekton Pro Cond" pitchFamily="34" charset="0"/>
              </a:rPr>
              <a:t>el Verbo Encarnado, ¡HOY!</a:t>
            </a:r>
            <a:br>
              <a:rPr lang="es-ES" dirty="0" smtClean="0">
                <a:solidFill>
                  <a:schemeClr val="bg1"/>
                </a:solidFill>
                <a:latin typeface="Tekton Pro Cond" pitchFamily="34" charset="0"/>
              </a:rPr>
            </a:br>
            <a:r>
              <a:rPr lang="es-ES" dirty="0" smtClean="0">
                <a:solidFill>
                  <a:schemeClr val="bg1"/>
                </a:solidFill>
                <a:latin typeface="Tekton Pro Cond" pitchFamily="34" charset="0"/>
              </a:rPr>
              <a:t>¡Alabado sea el Verbo Encarnado!</a:t>
            </a:r>
            <a:br>
              <a:rPr lang="es-ES" dirty="0" smtClean="0">
                <a:solidFill>
                  <a:schemeClr val="bg1"/>
                </a:solidFill>
                <a:latin typeface="Tekton Pro Cond" pitchFamily="34" charset="0"/>
              </a:rPr>
            </a:br>
            <a:r>
              <a:rPr lang="es-ES" dirty="0" smtClean="0">
                <a:solidFill>
                  <a:schemeClr val="bg1"/>
                </a:solidFill>
                <a:latin typeface="Tekton Pro Cond" pitchFamily="34" charset="0"/>
              </a:rPr>
              <a:t>¡Para siempre! ¡Amén!</a:t>
            </a:r>
            <a:endParaRPr lang="en-US" dirty="0">
              <a:solidFill>
                <a:schemeClr val="bg1"/>
              </a:solidFill>
              <a:latin typeface="Tekton Pro Con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3475</TotalTime>
  <Words>179</Words>
  <Application>Microsoft Office PowerPoint</Application>
  <PresentationFormat>On-screen Show (4:3)</PresentationFormat>
  <Paragraphs>44</Paragraphs>
  <Slides>9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El Realismo Mágico</vt:lpstr>
      <vt:lpstr>Definición</vt:lpstr>
      <vt:lpstr>Los Autores</vt:lpstr>
      <vt:lpstr>Temas</vt:lpstr>
      <vt:lpstr>Elementos</vt:lpstr>
      <vt:lpstr>   Características del  Realismo Mágico  </vt:lpstr>
      <vt:lpstr>     ÁNGEL DE LA GUARDA  Ángel de mi guarda,  mi dulce compañía, no me desampares  ni de noche ni de día, no me dejes solo que me perdería.  AMÉN   </vt:lpstr>
      <vt:lpstr>  El Padre Nuestro Padre nuestro, que estás en el cielo, santificado sea tu nombre.  Venga a nosotros tu reino; hágase tu voluntad en la tierra como en el cielo. Danos hoy nuestro pan de cada día; Perdona nuestras ofensas,  como también nosotros perdonamos  a los que nos ofenden. No nos dejes caer en la tentación, y líbranos del mal. Amén. </vt:lpstr>
      <vt:lpstr>Oración del Verbo Encarnado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 Padre Nuestro  Padre nuestro, que estás en el cielo, santificado sea tu nombre.  Venga a nosotros tu reino; hágase tu voluntad en la tierra como en el cielo. Danos hoy nuestro pan de cada día; Perdona nuestras ofensas,  como también nosotros perdonamos a los que nos ofenden. No nos dejes caer en la tentación, y líbranos del mal.   Amen.</dc:title>
  <dc:creator>aboter</dc:creator>
  <cp:lastModifiedBy>Adriana Boter</cp:lastModifiedBy>
  <cp:revision>136</cp:revision>
  <dcterms:created xsi:type="dcterms:W3CDTF">2012-08-16T04:27:21Z</dcterms:created>
  <dcterms:modified xsi:type="dcterms:W3CDTF">2016-03-14T09:29:10Z</dcterms:modified>
</cp:coreProperties>
</file>